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7" r:id="rId3"/>
    <p:sldId id="279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93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hyperlink" Target="https://ph.belgium.be/fr/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4.png"/><Relationship Id="rId5" Type="http://schemas.openxmlformats.org/officeDocument/2006/relationships/hyperlink" Target="https://ph.belgium.be/fr/" TargetMode="External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D2AA47-1FBB-47E1-9A67-CBB69810A87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A23BD6F4-A64B-40D4-A960-6C6A4BB56CEB}">
      <dgm:prSet/>
      <dgm:spPr/>
      <dgm:t>
        <a:bodyPr/>
        <a:lstStyle/>
        <a:p>
          <a:r>
            <a:rPr lang="fr-FR"/>
            <a:t>Compétence d’avis sur les matières fédérales</a:t>
          </a:r>
          <a:endParaRPr lang="en-US"/>
        </a:p>
      </dgm:t>
    </dgm:pt>
    <dgm:pt modelId="{FB021AE0-0641-4809-B483-D5AF55BAA8E7}" type="parTrans" cxnId="{E9FBD801-A24B-4E11-91E5-36BF3F7B3874}">
      <dgm:prSet/>
      <dgm:spPr/>
      <dgm:t>
        <a:bodyPr/>
        <a:lstStyle/>
        <a:p>
          <a:endParaRPr lang="en-US"/>
        </a:p>
      </dgm:t>
    </dgm:pt>
    <dgm:pt modelId="{F531F41E-0F04-49C3-AFB4-ED5A685773C0}" type="sibTrans" cxnId="{E9FBD801-A24B-4E11-91E5-36BF3F7B3874}">
      <dgm:prSet/>
      <dgm:spPr/>
      <dgm:t>
        <a:bodyPr/>
        <a:lstStyle/>
        <a:p>
          <a:endParaRPr lang="en-US"/>
        </a:p>
      </dgm:t>
    </dgm:pt>
    <dgm:pt modelId="{1972BB50-06C4-42D2-A7CC-BF636F966F33}">
      <dgm:prSet/>
      <dgm:spPr/>
      <dgm:t>
        <a:bodyPr/>
        <a:lstStyle/>
        <a:p>
          <a:r>
            <a:rPr lang="fr-FR"/>
            <a:t>20 membres – collégialité des décisions</a:t>
          </a:r>
          <a:endParaRPr lang="en-US"/>
        </a:p>
      </dgm:t>
    </dgm:pt>
    <dgm:pt modelId="{D1DD7E89-C814-48BE-814B-62DE5B96533A}" type="parTrans" cxnId="{5F1A9585-8BAD-4ACA-876E-77FC40D4AA7B}">
      <dgm:prSet/>
      <dgm:spPr/>
      <dgm:t>
        <a:bodyPr/>
        <a:lstStyle/>
        <a:p>
          <a:endParaRPr lang="en-US"/>
        </a:p>
      </dgm:t>
    </dgm:pt>
    <dgm:pt modelId="{A6053472-7E2C-4C88-9F8C-7674E3B5F2E1}" type="sibTrans" cxnId="{5F1A9585-8BAD-4ACA-876E-77FC40D4AA7B}">
      <dgm:prSet/>
      <dgm:spPr/>
      <dgm:t>
        <a:bodyPr/>
        <a:lstStyle/>
        <a:p>
          <a:endParaRPr lang="en-US"/>
        </a:p>
      </dgm:t>
    </dgm:pt>
    <dgm:pt modelId="{747718E1-43D9-4925-A305-D1FD07A97EF7}">
      <dgm:prSet/>
      <dgm:spPr/>
      <dgm:t>
        <a:bodyPr/>
        <a:lstStyle/>
        <a:p>
          <a:r>
            <a:rPr lang="fr-FR"/>
            <a:t>Phare : UNCRPD </a:t>
          </a:r>
          <a:r>
            <a:rPr lang="fr-FR">
              <a:sym typeface="Wingdings" panose="05000000000000000000" pitchFamily="2" charset="2"/>
            </a:rPr>
            <a:t></a:t>
          </a:r>
          <a:r>
            <a:rPr lang="fr-FR"/>
            <a:t> droits de l’Homme, inclusion, autonomie, choix de vie</a:t>
          </a:r>
          <a:endParaRPr lang="en-US"/>
        </a:p>
      </dgm:t>
    </dgm:pt>
    <dgm:pt modelId="{5BB34718-B95F-4B14-9CA2-E4CFD44F6F38}" type="parTrans" cxnId="{573BC35E-3308-40FE-9D5E-289985A693EC}">
      <dgm:prSet/>
      <dgm:spPr/>
      <dgm:t>
        <a:bodyPr/>
        <a:lstStyle/>
        <a:p>
          <a:endParaRPr lang="en-US"/>
        </a:p>
      </dgm:t>
    </dgm:pt>
    <dgm:pt modelId="{9F1419B8-7FE8-48A0-B79C-6CAF69FE743B}" type="sibTrans" cxnId="{573BC35E-3308-40FE-9D5E-289985A693EC}">
      <dgm:prSet/>
      <dgm:spPr/>
      <dgm:t>
        <a:bodyPr/>
        <a:lstStyle/>
        <a:p>
          <a:endParaRPr lang="en-US"/>
        </a:p>
      </dgm:t>
    </dgm:pt>
    <dgm:pt modelId="{A02574AF-AB82-4CF4-824B-B0F3FBE958B7}" type="pres">
      <dgm:prSet presAssocID="{C6D2AA47-1FBB-47E1-9A67-CBB69810A877}" presName="root" presStyleCnt="0">
        <dgm:presLayoutVars>
          <dgm:dir/>
          <dgm:resizeHandles val="exact"/>
        </dgm:presLayoutVars>
      </dgm:prSet>
      <dgm:spPr/>
    </dgm:pt>
    <dgm:pt modelId="{A57C0AD9-A400-43DE-96A8-909195A09EDC}" type="pres">
      <dgm:prSet presAssocID="{A23BD6F4-A64B-40D4-A960-6C6A4BB56CEB}" presName="compNode" presStyleCnt="0"/>
      <dgm:spPr/>
    </dgm:pt>
    <dgm:pt modelId="{0D9F4B63-9981-4C2C-B9E9-508791CF3993}" type="pres">
      <dgm:prSet presAssocID="{A23BD6F4-A64B-40D4-A960-6C6A4BB56CE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BD969A20-0B47-48D1-B739-BFB1914ADBF3}" type="pres">
      <dgm:prSet presAssocID="{A23BD6F4-A64B-40D4-A960-6C6A4BB56CEB}" presName="spaceRect" presStyleCnt="0"/>
      <dgm:spPr/>
    </dgm:pt>
    <dgm:pt modelId="{F25FDA4C-6886-42D2-AA4E-9B172BFBB934}" type="pres">
      <dgm:prSet presAssocID="{A23BD6F4-A64B-40D4-A960-6C6A4BB56CEB}" presName="textRect" presStyleLbl="revTx" presStyleIdx="0" presStyleCnt="3">
        <dgm:presLayoutVars>
          <dgm:chMax val="1"/>
          <dgm:chPref val="1"/>
        </dgm:presLayoutVars>
      </dgm:prSet>
      <dgm:spPr/>
    </dgm:pt>
    <dgm:pt modelId="{C88DAD78-021F-4A93-9C14-B26855971CA3}" type="pres">
      <dgm:prSet presAssocID="{F531F41E-0F04-49C3-AFB4-ED5A685773C0}" presName="sibTrans" presStyleCnt="0"/>
      <dgm:spPr/>
    </dgm:pt>
    <dgm:pt modelId="{5FFC4DB8-E58D-4560-A19B-4675052C43F3}" type="pres">
      <dgm:prSet presAssocID="{1972BB50-06C4-42D2-A7CC-BF636F966F33}" presName="compNode" presStyleCnt="0"/>
      <dgm:spPr/>
    </dgm:pt>
    <dgm:pt modelId="{86D26441-0D49-4707-83F0-30311D76F186}" type="pres">
      <dgm:prSet presAssocID="{1972BB50-06C4-42D2-A7CC-BF636F966F3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A5BB7D0E-2571-4ADC-B129-EC05ED187F20}" type="pres">
      <dgm:prSet presAssocID="{1972BB50-06C4-42D2-A7CC-BF636F966F33}" presName="spaceRect" presStyleCnt="0"/>
      <dgm:spPr/>
    </dgm:pt>
    <dgm:pt modelId="{6A500EC4-26E7-4CB6-8593-2575CAD878FE}" type="pres">
      <dgm:prSet presAssocID="{1972BB50-06C4-42D2-A7CC-BF636F966F33}" presName="textRect" presStyleLbl="revTx" presStyleIdx="1" presStyleCnt="3">
        <dgm:presLayoutVars>
          <dgm:chMax val="1"/>
          <dgm:chPref val="1"/>
        </dgm:presLayoutVars>
      </dgm:prSet>
      <dgm:spPr/>
    </dgm:pt>
    <dgm:pt modelId="{11E6CF98-E115-4081-9FFF-676264222B7D}" type="pres">
      <dgm:prSet presAssocID="{A6053472-7E2C-4C88-9F8C-7674E3B5F2E1}" presName="sibTrans" presStyleCnt="0"/>
      <dgm:spPr/>
    </dgm:pt>
    <dgm:pt modelId="{96A41A1A-51D5-4F42-A6C4-82103668B773}" type="pres">
      <dgm:prSet presAssocID="{747718E1-43D9-4925-A305-D1FD07A97EF7}" presName="compNode" presStyleCnt="0"/>
      <dgm:spPr/>
    </dgm:pt>
    <dgm:pt modelId="{725F0D24-E247-458E-9897-08519479323D}" type="pres">
      <dgm:prSet presAssocID="{747718E1-43D9-4925-A305-D1FD07A97EF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house scene"/>
        </a:ext>
      </dgm:extLst>
    </dgm:pt>
    <dgm:pt modelId="{79CFE8A5-2E4D-4502-BFD9-93755C79C206}" type="pres">
      <dgm:prSet presAssocID="{747718E1-43D9-4925-A305-D1FD07A97EF7}" presName="spaceRect" presStyleCnt="0"/>
      <dgm:spPr/>
    </dgm:pt>
    <dgm:pt modelId="{8207734D-E33E-4B6A-A46B-788DE07ADED2}" type="pres">
      <dgm:prSet presAssocID="{747718E1-43D9-4925-A305-D1FD07A97EF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9FBD801-A24B-4E11-91E5-36BF3F7B3874}" srcId="{C6D2AA47-1FBB-47E1-9A67-CBB69810A877}" destId="{A23BD6F4-A64B-40D4-A960-6C6A4BB56CEB}" srcOrd="0" destOrd="0" parTransId="{FB021AE0-0641-4809-B483-D5AF55BAA8E7}" sibTransId="{F531F41E-0F04-49C3-AFB4-ED5A685773C0}"/>
    <dgm:cxn modelId="{D121BB28-6E3F-4D63-BA99-F8CC07585B3F}" type="presOf" srcId="{A23BD6F4-A64B-40D4-A960-6C6A4BB56CEB}" destId="{F25FDA4C-6886-42D2-AA4E-9B172BFBB934}" srcOrd="0" destOrd="0" presId="urn:microsoft.com/office/officeart/2018/2/layout/IconLabelList"/>
    <dgm:cxn modelId="{573BC35E-3308-40FE-9D5E-289985A693EC}" srcId="{C6D2AA47-1FBB-47E1-9A67-CBB69810A877}" destId="{747718E1-43D9-4925-A305-D1FD07A97EF7}" srcOrd="2" destOrd="0" parTransId="{5BB34718-B95F-4B14-9CA2-E4CFD44F6F38}" sibTransId="{9F1419B8-7FE8-48A0-B79C-6CAF69FE743B}"/>
    <dgm:cxn modelId="{7A6F0267-01E3-4929-B699-6EAA31CFD666}" type="presOf" srcId="{747718E1-43D9-4925-A305-D1FD07A97EF7}" destId="{8207734D-E33E-4B6A-A46B-788DE07ADED2}" srcOrd="0" destOrd="0" presId="urn:microsoft.com/office/officeart/2018/2/layout/IconLabelList"/>
    <dgm:cxn modelId="{5F1A9585-8BAD-4ACA-876E-77FC40D4AA7B}" srcId="{C6D2AA47-1FBB-47E1-9A67-CBB69810A877}" destId="{1972BB50-06C4-42D2-A7CC-BF636F966F33}" srcOrd="1" destOrd="0" parTransId="{D1DD7E89-C814-48BE-814B-62DE5B96533A}" sibTransId="{A6053472-7E2C-4C88-9F8C-7674E3B5F2E1}"/>
    <dgm:cxn modelId="{DD510EC6-48E0-431A-804C-6A4682338C13}" type="presOf" srcId="{C6D2AA47-1FBB-47E1-9A67-CBB69810A877}" destId="{A02574AF-AB82-4CF4-824B-B0F3FBE958B7}" srcOrd="0" destOrd="0" presId="urn:microsoft.com/office/officeart/2018/2/layout/IconLabelList"/>
    <dgm:cxn modelId="{C04EB2D2-9747-4E80-BD34-A786602B46B9}" type="presOf" srcId="{1972BB50-06C4-42D2-A7CC-BF636F966F33}" destId="{6A500EC4-26E7-4CB6-8593-2575CAD878FE}" srcOrd="0" destOrd="0" presId="urn:microsoft.com/office/officeart/2018/2/layout/IconLabelList"/>
    <dgm:cxn modelId="{7B86E8CA-5686-4244-B65A-BECED812C1F5}" type="presParOf" srcId="{A02574AF-AB82-4CF4-824B-B0F3FBE958B7}" destId="{A57C0AD9-A400-43DE-96A8-909195A09EDC}" srcOrd="0" destOrd="0" presId="urn:microsoft.com/office/officeart/2018/2/layout/IconLabelList"/>
    <dgm:cxn modelId="{9E7D7579-7575-493E-8EC0-C5FF36917A04}" type="presParOf" srcId="{A57C0AD9-A400-43DE-96A8-909195A09EDC}" destId="{0D9F4B63-9981-4C2C-B9E9-508791CF3993}" srcOrd="0" destOrd="0" presId="urn:microsoft.com/office/officeart/2018/2/layout/IconLabelList"/>
    <dgm:cxn modelId="{8FEB16D7-47D5-4968-B01D-F04CE6B72E48}" type="presParOf" srcId="{A57C0AD9-A400-43DE-96A8-909195A09EDC}" destId="{BD969A20-0B47-48D1-B739-BFB1914ADBF3}" srcOrd="1" destOrd="0" presId="urn:microsoft.com/office/officeart/2018/2/layout/IconLabelList"/>
    <dgm:cxn modelId="{E6470747-F126-4A18-A3ED-64A43D016AD1}" type="presParOf" srcId="{A57C0AD9-A400-43DE-96A8-909195A09EDC}" destId="{F25FDA4C-6886-42D2-AA4E-9B172BFBB934}" srcOrd="2" destOrd="0" presId="urn:microsoft.com/office/officeart/2018/2/layout/IconLabelList"/>
    <dgm:cxn modelId="{80649FA2-E457-4060-9B51-3D102996CF86}" type="presParOf" srcId="{A02574AF-AB82-4CF4-824B-B0F3FBE958B7}" destId="{C88DAD78-021F-4A93-9C14-B26855971CA3}" srcOrd="1" destOrd="0" presId="urn:microsoft.com/office/officeart/2018/2/layout/IconLabelList"/>
    <dgm:cxn modelId="{280EBF15-1B35-4BCE-9FD4-4C312041E3BA}" type="presParOf" srcId="{A02574AF-AB82-4CF4-824B-B0F3FBE958B7}" destId="{5FFC4DB8-E58D-4560-A19B-4675052C43F3}" srcOrd="2" destOrd="0" presId="urn:microsoft.com/office/officeart/2018/2/layout/IconLabelList"/>
    <dgm:cxn modelId="{2D637CAF-FEB8-4ECB-B629-E053D5C1FF23}" type="presParOf" srcId="{5FFC4DB8-E58D-4560-A19B-4675052C43F3}" destId="{86D26441-0D49-4707-83F0-30311D76F186}" srcOrd="0" destOrd="0" presId="urn:microsoft.com/office/officeart/2018/2/layout/IconLabelList"/>
    <dgm:cxn modelId="{5E371394-BAAB-4759-A4B2-F6873DC8BD9B}" type="presParOf" srcId="{5FFC4DB8-E58D-4560-A19B-4675052C43F3}" destId="{A5BB7D0E-2571-4ADC-B129-EC05ED187F20}" srcOrd="1" destOrd="0" presId="urn:microsoft.com/office/officeart/2018/2/layout/IconLabelList"/>
    <dgm:cxn modelId="{6384EB82-E656-459E-B836-EC2E849BBFCB}" type="presParOf" srcId="{5FFC4DB8-E58D-4560-A19B-4675052C43F3}" destId="{6A500EC4-26E7-4CB6-8593-2575CAD878FE}" srcOrd="2" destOrd="0" presId="urn:microsoft.com/office/officeart/2018/2/layout/IconLabelList"/>
    <dgm:cxn modelId="{0C42D1B4-40AD-42ED-A6B9-6A390AA1D87F}" type="presParOf" srcId="{A02574AF-AB82-4CF4-824B-B0F3FBE958B7}" destId="{11E6CF98-E115-4081-9FFF-676264222B7D}" srcOrd="3" destOrd="0" presId="urn:microsoft.com/office/officeart/2018/2/layout/IconLabelList"/>
    <dgm:cxn modelId="{E16C6742-1BA4-4E4D-9AD8-B8C13549578A}" type="presParOf" srcId="{A02574AF-AB82-4CF4-824B-B0F3FBE958B7}" destId="{96A41A1A-51D5-4F42-A6C4-82103668B773}" srcOrd="4" destOrd="0" presId="urn:microsoft.com/office/officeart/2018/2/layout/IconLabelList"/>
    <dgm:cxn modelId="{C251F493-9D79-4D8C-84BE-E8E67D1DAC6D}" type="presParOf" srcId="{96A41A1A-51D5-4F42-A6C4-82103668B773}" destId="{725F0D24-E247-458E-9897-08519479323D}" srcOrd="0" destOrd="0" presId="urn:microsoft.com/office/officeart/2018/2/layout/IconLabelList"/>
    <dgm:cxn modelId="{A613C28A-5F6B-41C0-95A3-B715334A9076}" type="presParOf" srcId="{96A41A1A-51D5-4F42-A6C4-82103668B773}" destId="{79CFE8A5-2E4D-4502-BFD9-93755C79C206}" srcOrd="1" destOrd="0" presId="urn:microsoft.com/office/officeart/2018/2/layout/IconLabelList"/>
    <dgm:cxn modelId="{441F777D-B27D-4083-A6E1-8126B0B38025}" type="presParOf" srcId="{96A41A1A-51D5-4F42-A6C4-82103668B773}" destId="{8207734D-E33E-4B6A-A46B-788DE07ADED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87B36C-44BE-4B2E-B2EF-8ABCAA70C4F9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1207143-B636-4657-98E0-735422528EA9}">
      <dgm:prSet/>
      <dgm:spPr/>
      <dgm:t>
        <a:bodyPr/>
        <a:lstStyle/>
        <a:p>
          <a:r>
            <a:rPr lang="fr-FR"/>
            <a:t>= un processus global </a:t>
          </a:r>
          <a:endParaRPr lang="en-US"/>
        </a:p>
      </dgm:t>
    </dgm:pt>
    <dgm:pt modelId="{34A374DC-7E82-430C-BBB9-D5E2B24A5A35}" type="parTrans" cxnId="{EC0F8F3B-2A04-49A9-9881-76A845E053CB}">
      <dgm:prSet/>
      <dgm:spPr/>
      <dgm:t>
        <a:bodyPr/>
        <a:lstStyle/>
        <a:p>
          <a:endParaRPr lang="en-US"/>
        </a:p>
      </dgm:t>
    </dgm:pt>
    <dgm:pt modelId="{05F0C52B-0ECA-4F24-B5CD-4AAB00A482A0}" type="sibTrans" cxnId="{EC0F8F3B-2A04-49A9-9881-76A845E053CB}">
      <dgm:prSet/>
      <dgm:spPr/>
      <dgm:t>
        <a:bodyPr/>
        <a:lstStyle/>
        <a:p>
          <a:endParaRPr lang="en-US"/>
        </a:p>
      </dgm:t>
    </dgm:pt>
    <dgm:pt modelId="{B5D4702F-03A7-4830-AC5C-993EB48B07B1}">
      <dgm:prSet/>
      <dgm:spPr/>
      <dgm:t>
        <a:bodyPr/>
        <a:lstStyle/>
        <a:p>
          <a:r>
            <a:rPr lang="fr-FR"/>
            <a:t>de planification </a:t>
          </a:r>
          <a:endParaRPr lang="en-US"/>
        </a:p>
      </dgm:t>
    </dgm:pt>
    <dgm:pt modelId="{A1ED6708-FC50-49CE-A023-96AB1AA5D5BB}" type="parTrans" cxnId="{2E23820F-18FD-4659-A689-62F0528786E4}">
      <dgm:prSet/>
      <dgm:spPr/>
      <dgm:t>
        <a:bodyPr/>
        <a:lstStyle/>
        <a:p>
          <a:endParaRPr lang="en-US"/>
        </a:p>
      </dgm:t>
    </dgm:pt>
    <dgm:pt modelId="{2F58B828-EE5B-475D-857D-9BD85A4650F6}" type="sibTrans" cxnId="{2E23820F-18FD-4659-A689-62F0528786E4}">
      <dgm:prSet/>
      <dgm:spPr/>
      <dgm:t>
        <a:bodyPr/>
        <a:lstStyle/>
        <a:p>
          <a:endParaRPr lang="en-US"/>
        </a:p>
      </dgm:t>
    </dgm:pt>
    <dgm:pt modelId="{C5165E58-38F5-4E10-AD8A-DC95955C78CC}">
      <dgm:prSet/>
      <dgm:spPr/>
      <dgm:t>
        <a:bodyPr/>
        <a:lstStyle/>
        <a:p>
          <a:r>
            <a:rPr lang="fr-FR"/>
            <a:t>de la transformation profonde </a:t>
          </a:r>
          <a:endParaRPr lang="en-US"/>
        </a:p>
      </dgm:t>
    </dgm:pt>
    <dgm:pt modelId="{FAD2CEFA-10A1-4E74-BE20-79418AD42E21}" type="parTrans" cxnId="{E6BEB767-D97C-4035-8E86-3DD7323A8E3F}">
      <dgm:prSet/>
      <dgm:spPr/>
      <dgm:t>
        <a:bodyPr/>
        <a:lstStyle/>
        <a:p>
          <a:endParaRPr lang="en-US"/>
        </a:p>
      </dgm:t>
    </dgm:pt>
    <dgm:pt modelId="{FD971B96-0525-4FE8-A7E3-60EF2EDA54FF}" type="sibTrans" cxnId="{E6BEB767-D97C-4035-8E86-3DD7323A8E3F}">
      <dgm:prSet/>
      <dgm:spPr/>
      <dgm:t>
        <a:bodyPr/>
        <a:lstStyle/>
        <a:p>
          <a:endParaRPr lang="en-US"/>
        </a:p>
      </dgm:t>
    </dgm:pt>
    <dgm:pt modelId="{C3007AE0-6CDB-49F2-98B1-90760740E671}">
      <dgm:prSet/>
      <dgm:spPr/>
      <dgm:t>
        <a:bodyPr/>
        <a:lstStyle/>
        <a:p>
          <a:r>
            <a:rPr lang="fr-FR"/>
            <a:t>des lieux de vie collectifs </a:t>
          </a:r>
          <a:endParaRPr lang="en-US"/>
        </a:p>
      </dgm:t>
    </dgm:pt>
    <dgm:pt modelId="{F42C9A3B-E9B3-44D9-9AFB-C365AEC6F4D5}" type="parTrans" cxnId="{4E5CBF21-3EA7-4A4E-A9D1-A4D355125018}">
      <dgm:prSet/>
      <dgm:spPr/>
      <dgm:t>
        <a:bodyPr/>
        <a:lstStyle/>
        <a:p>
          <a:endParaRPr lang="en-US"/>
        </a:p>
      </dgm:t>
    </dgm:pt>
    <dgm:pt modelId="{6163872C-94A0-426E-80D1-A0530902E291}" type="sibTrans" cxnId="{4E5CBF21-3EA7-4A4E-A9D1-A4D355125018}">
      <dgm:prSet/>
      <dgm:spPr/>
      <dgm:t>
        <a:bodyPr/>
        <a:lstStyle/>
        <a:p>
          <a:endParaRPr lang="en-US"/>
        </a:p>
      </dgm:t>
    </dgm:pt>
    <dgm:pt modelId="{45FB92F9-A079-40F1-88A8-5803D700D6F6}">
      <dgm:prSet/>
      <dgm:spPr/>
      <dgm:t>
        <a:bodyPr/>
        <a:lstStyle/>
        <a:p>
          <a:r>
            <a:rPr lang="fr-FR"/>
            <a:t>= une transformation fondée </a:t>
          </a:r>
          <a:endParaRPr lang="en-US"/>
        </a:p>
      </dgm:t>
    </dgm:pt>
    <dgm:pt modelId="{7E9D394E-A82F-497F-B4BB-314FE9CAF6B0}" type="parTrans" cxnId="{5A81D464-FB72-4AB2-ACBC-2A4507F9067B}">
      <dgm:prSet/>
      <dgm:spPr/>
      <dgm:t>
        <a:bodyPr/>
        <a:lstStyle/>
        <a:p>
          <a:endParaRPr lang="en-US"/>
        </a:p>
      </dgm:t>
    </dgm:pt>
    <dgm:pt modelId="{40CCCEE8-968F-4595-9129-62A2835018AB}" type="sibTrans" cxnId="{5A81D464-FB72-4AB2-ACBC-2A4507F9067B}">
      <dgm:prSet/>
      <dgm:spPr/>
      <dgm:t>
        <a:bodyPr/>
        <a:lstStyle/>
        <a:p>
          <a:endParaRPr lang="en-US"/>
        </a:p>
      </dgm:t>
    </dgm:pt>
    <dgm:pt modelId="{F214445C-70ED-4CC0-A38F-D05C25ED1650}">
      <dgm:prSet/>
      <dgm:spPr/>
      <dgm:t>
        <a:bodyPr/>
        <a:lstStyle/>
        <a:p>
          <a:r>
            <a:rPr lang="fr-FR"/>
            <a:t>sur la qualité de vie </a:t>
          </a:r>
          <a:endParaRPr lang="en-US"/>
        </a:p>
      </dgm:t>
    </dgm:pt>
    <dgm:pt modelId="{6AA3643A-670D-494E-BEFD-904BF07E8FD8}" type="parTrans" cxnId="{863EE7B8-D5D1-402B-AA9E-E86FE4CB78AD}">
      <dgm:prSet/>
      <dgm:spPr/>
      <dgm:t>
        <a:bodyPr/>
        <a:lstStyle/>
        <a:p>
          <a:endParaRPr lang="en-US"/>
        </a:p>
      </dgm:t>
    </dgm:pt>
    <dgm:pt modelId="{D3744E9F-0B42-46BE-9C4E-DB80CED1A39A}" type="sibTrans" cxnId="{863EE7B8-D5D1-402B-AA9E-E86FE4CB78AD}">
      <dgm:prSet/>
      <dgm:spPr/>
      <dgm:t>
        <a:bodyPr/>
        <a:lstStyle/>
        <a:p>
          <a:endParaRPr lang="en-US"/>
        </a:p>
      </dgm:t>
    </dgm:pt>
    <dgm:pt modelId="{0359006E-BA57-422C-96A0-80BA6980EAF0}">
      <dgm:prSet/>
      <dgm:spPr/>
      <dgm:t>
        <a:bodyPr/>
        <a:lstStyle/>
        <a:p>
          <a:r>
            <a:rPr lang="fr-FR"/>
            <a:t>et sur le respect des droits de la Convention.</a:t>
          </a:r>
          <a:endParaRPr lang="en-US"/>
        </a:p>
      </dgm:t>
    </dgm:pt>
    <dgm:pt modelId="{071A957E-55BF-4481-A447-D83A934C9044}" type="parTrans" cxnId="{B81F21BB-8693-418A-B0E1-20A92F60C8CF}">
      <dgm:prSet/>
      <dgm:spPr/>
      <dgm:t>
        <a:bodyPr/>
        <a:lstStyle/>
        <a:p>
          <a:endParaRPr lang="en-US"/>
        </a:p>
      </dgm:t>
    </dgm:pt>
    <dgm:pt modelId="{871F8076-AA8F-4E37-9E18-E70AC34A00B0}" type="sibTrans" cxnId="{B81F21BB-8693-418A-B0E1-20A92F60C8CF}">
      <dgm:prSet/>
      <dgm:spPr/>
      <dgm:t>
        <a:bodyPr/>
        <a:lstStyle/>
        <a:p>
          <a:endParaRPr lang="en-US"/>
        </a:p>
      </dgm:t>
    </dgm:pt>
    <dgm:pt modelId="{CCADB929-365A-4654-BECB-6991C347EFEB}" type="pres">
      <dgm:prSet presAssocID="{AD87B36C-44BE-4B2E-B2EF-8ABCAA70C4F9}" presName="linear" presStyleCnt="0">
        <dgm:presLayoutVars>
          <dgm:animLvl val="lvl"/>
          <dgm:resizeHandles val="exact"/>
        </dgm:presLayoutVars>
      </dgm:prSet>
      <dgm:spPr/>
    </dgm:pt>
    <dgm:pt modelId="{ED8F5206-29ED-4E4C-8F6A-1A88095C0A84}" type="pres">
      <dgm:prSet presAssocID="{81207143-B636-4657-98E0-735422528EA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FC4C2F2-E39D-409D-9E82-B2BAB1624656}" type="pres">
      <dgm:prSet presAssocID="{81207143-B636-4657-98E0-735422528EA9}" presName="childText" presStyleLbl="revTx" presStyleIdx="0" presStyleCnt="2">
        <dgm:presLayoutVars>
          <dgm:bulletEnabled val="1"/>
        </dgm:presLayoutVars>
      </dgm:prSet>
      <dgm:spPr/>
    </dgm:pt>
    <dgm:pt modelId="{EB6ECAFD-5BF2-43AE-9E55-9427E4AEB97F}" type="pres">
      <dgm:prSet presAssocID="{45FB92F9-A079-40F1-88A8-5803D700D6F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3168E5E-EBEF-4D7B-BD7C-B88C1B5BFDBC}" type="pres">
      <dgm:prSet presAssocID="{45FB92F9-A079-40F1-88A8-5803D700D6F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F034D0B-A655-4F7F-9ADF-49D7CE147971}" type="presOf" srcId="{AD87B36C-44BE-4B2E-B2EF-8ABCAA70C4F9}" destId="{CCADB929-365A-4654-BECB-6991C347EFEB}" srcOrd="0" destOrd="0" presId="urn:microsoft.com/office/officeart/2005/8/layout/vList2"/>
    <dgm:cxn modelId="{2E23820F-18FD-4659-A689-62F0528786E4}" srcId="{81207143-B636-4657-98E0-735422528EA9}" destId="{B5D4702F-03A7-4830-AC5C-993EB48B07B1}" srcOrd="0" destOrd="0" parTransId="{A1ED6708-FC50-49CE-A023-96AB1AA5D5BB}" sibTransId="{2F58B828-EE5B-475D-857D-9BD85A4650F6}"/>
    <dgm:cxn modelId="{320D3315-DEE3-41EC-B0FF-1E1F40713B7D}" type="presOf" srcId="{F214445C-70ED-4CC0-A38F-D05C25ED1650}" destId="{A3168E5E-EBEF-4D7B-BD7C-B88C1B5BFDBC}" srcOrd="0" destOrd="0" presId="urn:microsoft.com/office/officeart/2005/8/layout/vList2"/>
    <dgm:cxn modelId="{4E5CBF21-3EA7-4A4E-A9D1-A4D355125018}" srcId="{81207143-B636-4657-98E0-735422528EA9}" destId="{C3007AE0-6CDB-49F2-98B1-90760740E671}" srcOrd="2" destOrd="0" parTransId="{F42C9A3B-E9B3-44D9-9AFB-C365AEC6F4D5}" sibTransId="{6163872C-94A0-426E-80D1-A0530902E291}"/>
    <dgm:cxn modelId="{EC0F8F3B-2A04-49A9-9881-76A845E053CB}" srcId="{AD87B36C-44BE-4B2E-B2EF-8ABCAA70C4F9}" destId="{81207143-B636-4657-98E0-735422528EA9}" srcOrd="0" destOrd="0" parTransId="{34A374DC-7E82-430C-BBB9-D5E2B24A5A35}" sibTransId="{05F0C52B-0ECA-4F24-B5CD-4AAB00A482A0}"/>
    <dgm:cxn modelId="{5A81D464-FB72-4AB2-ACBC-2A4507F9067B}" srcId="{AD87B36C-44BE-4B2E-B2EF-8ABCAA70C4F9}" destId="{45FB92F9-A079-40F1-88A8-5803D700D6F6}" srcOrd="1" destOrd="0" parTransId="{7E9D394E-A82F-497F-B4BB-314FE9CAF6B0}" sibTransId="{40CCCEE8-968F-4595-9129-62A2835018AB}"/>
    <dgm:cxn modelId="{E6BEB767-D97C-4035-8E86-3DD7323A8E3F}" srcId="{81207143-B636-4657-98E0-735422528EA9}" destId="{C5165E58-38F5-4E10-AD8A-DC95955C78CC}" srcOrd="1" destOrd="0" parTransId="{FAD2CEFA-10A1-4E74-BE20-79418AD42E21}" sibTransId="{FD971B96-0525-4FE8-A7E3-60EF2EDA54FF}"/>
    <dgm:cxn modelId="{482A3F51-5177-48B0-AF0C-C5CD7CCCA55B}" type="presOf" srcId="{B5D4702F-03A7-4830-AC5C-993EB48B07B1}" destId="{8FC4C2F2-E39D-409D-9E82-B2BAB1624656}" srcOrd="0" destOrd="0" presId="urn:microsoft.com/office/officeart/2005/8/layout/vList2"/>
    <dgm:cxn modelId="{D45E0CA6-0665-4FE6-9FC3-7C05A6BB7B6A}" type="presOf" srcId="{C3007AE0-6CDB-49F2-98B1-90760740E671}" destId="{8FC4C2F2-E39D-409D-9E82-B2BAB1624656}" srcOrd="0" destOrd="2" presId="urn:microsoft.com/office/officeart/2005/8/layout/vList2"/>
    <dgm:cxn modelId="{680920B7-1735-4C39-8361-E90A94FCD9B1}" type="presOf" srcId="{0359006E-BA57-422C-96A0-80BA6980EAF0}" destId="{A3168E5E-EBEF-4D7B-BD7C-B88C1B5BFDBC}" srcOrd="0" destOrd="1" presId="urn:microsoft.com/office/officeart/2005/8/layout/vList2"/>
    <dgm:cxn modelId="{863EE7B8-D5D1-402B-AA9E-E86FE4CB78AD}" srcId="{45FB92F9-A079-40F1-88A8-5803D700D6F6}" destId="{F214445C-70ED-4CC0-A38F-D05C25ED1650}" srcOrd="0" destOrd="0" parTransId="{6AA3643A-670D-494E-BEFD-904BF07E8FD8}" sibTransId="{D3744E9F-0B42-46BE-9C4E-DB80CED1A39A}"/>
    <dgm:cxn modelId="{B81F21BB-8693-418A-B0E1-20A92F60C8CF}" srcId="{45FB92F9-A079-40F1-88A8-5803D700D6F6}" destId="{0359006E-BA57-422C-96A0-80BA6980EAF0}" srcOrd="1" destOrd="0" parTransId="{071A957E-55BF-4481-A447-D83A934C9044}" sibTransId="{871F8076-AA8F-4E37-9E18-E70AC34A00B0}"/>
    <dgm:cxn modelId="{3EDEDCC6-B813-4B5D-BAF8-FEF4C45FB74C}" type="presOf" srcId="{81207143-B636-4657-98E0-735422528EA9}" destId="{ED8F5206-29ED-4E4C-8F6A-1A88095C0A84}" srcOrd="0" destOrd="0" presId="urn:microsoft.com/office/officeart/2005/8/layout/vList2"/>
    <dgm:cxn modelId="{42EA10EC-B9FA-4542-8B37-0C9222CC5B33}" type="presOf" srcId="{45FB92F9-A079-40F1-88A8-5803D700D6F6}" destId="{EB6ECAFD-5BF2-43AE-9E55-9427E4AEB97F}" srcOrd="0" destOrd="0" presId="urn:microsoft.com/office/officeart/2005/8/layout/vList2"/>
    <dgm:cxn modelId="{057171FC-D923-4ACA-A815-05435AFF8B09}" type="presOf" srcId="{C5165E58-38F5-4E10-AD8A-DC95955C78CC}" destId="{8FC4C2F2-E39D-409D-9E82-B2BAB1624656}" srcOrd="0" destOrd="1" presId="urn:microsoft.com/office/officeart/2005/8/layout/vList2"/>
    <dgm:cxn modelId="{13D81EFC-0688-42D9-A142-2F5C56CF1970}" type="presParOf" srcId="{CCADB929-365A-4654-BECB-6991C347EFEB}" destId="{ED8F5206-29ED-4E4C-8F6A-1A88095C0A84}" srcOrd="0" destOrd="0" presId="urn:microsoft.com/office/officeart/2005/8/layout/vList2"/>
    <dgm:cxn modelId="{F2232721-26D1-473E-8D28-FDE86EC746F7}" type="presParOf" srcId="{CCADB929-365A-4654-BECB-6991C347EFEB}" destId="{8FC4C2F2-E39D-409D-9E82-B2BAB1624656}" srcOrd="1" destOrd="0" presId="urn:microsoft.com/office/officeart/2005/8/layout/vList2"/>
    <dgm:cxn modelId="{99E5D19C-5F7A-4A10-B3AF-9B4790579A8F}" type="presParOf" srcId="{CCADB929-365A-4654-BECB-6991C347EFEB}" destId="{EB6ECAFD-5BF2-43AE-9E55-9427E4AEB97F}" srcOrd="2" destOrd="0" presId="urn:microsoft.com/office/officeart/2005/8/layout/vList2"/>
    <dgm:cxn modelId="{C3BCFB5A-FC1F-4A8F-B2F2-F5728A478734}" type="presParOf" srcId="{CCADB929-365A-4654-BECB-6991C347EFEB}" destId="{A3168E5E-EBEF-4D7B-BD7C-B88C1B5BFDB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E3974D-8A7D-4BCE-8002-7C6CCFF4026B}" type="doc">
      <dgm:prSet loTypeId="urn:microsoft.com/office/officeart/2005/8/layout/process4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0E8FE75-03C6-4C78-A608-9C88316A225A}">
      <dgm:prSet/>
      <dgm:spPr/>
      <dgm:t>
        <a:bodyPr/>
        <a:lstStyle/>
        <a:p>
          <a:r>
            <a:rPr lang="fr-FR" i="1" strike="sngStrike" dirty="0"/>
            <a:t>l’institution est « par nature » liberticide ou néfaste pour le bien-ê</a:t>
          </a:r>
          <a:r>
            <a:rPr lang="fr-FR" strike="sngStrike" dirty="0"/>
            <a:t>tre </a:t>
          </a:r>
          <a:endParaRPr lang="en-US" strike="sngStrike" dirty="0"/>
        </a:p>
      </dgm:t>
    </dgm:pt>
    <dgm:pt modelId="{C557C44C-4FDF-42B4-8358-1327FB3790CC}" type="parTrans" cxnId="{BFBAF41B-9E98-4557-B2FA-89A6FCE259E3}">
      <dgm:prSet/>
      <dgm:spPr/>
      <dgm:t>
        <a:bodyPr/>
        <a:lstStyle/>
        <a:p>
          <a:endParaRPr lang="en-US"/>
        </a:p>
      </dgm:t>
    </dgm:pt>
    <dgm:pt modelId="{DE4A631C-CA33-4977-8F35-A4E6A8A71DE2}" type="sibTrans" cxnId="{BFBAF41B-9E98-4557-B2FA-89A6FCE259E3}">
      <dgm:prSet/>
      <dgm:spPr/>
      <dgm:t>
        <a:bodyPr/>
        <a:lstStyle/>
        <a:p>
          <a:endParaRPr lang="en-US"/>
        </a:p>
      </dgm:t>
    </dgm:pt>
    <dgm:pt modelId="{CC6F220A-07F7-4E11-BA6E-2EA2A8197989}">
      <dgm:prSet/>
      <dgm:spPr/>
      <dgm:t>
        <a:bodyPr/>
        <a:lstStyle/>
        <a:p>
          <a:r>
            <a:rPr lang="fr-FR" dirty="0"/>
            <a:t>! Enfer(</a:t>
          </a:r>
          <a:r>
            <a:rPr lang="fr-FR" dirty="0" err="1"/>
            <a:t>mement</a:t>
          </a:r>
          <a:r>
            <a:rPr lang="fr-FR" dirty="0"/>
            <a:t>) à domicile </a:t>
          </a:r>
          <a:endParaRPr lang="en-US" dirty="0"/>
        </a:p>
      </dgm:t>
    </dgm:pt>
    <dgm:pt modelId="{C0CF6913-A402-48BA-88C7-E905537EEB82}" type="parTrans" cxnId="{B615A261-9439-4EFC-AE81-664422395947}">
      <dgm:prSet/>
      <dgm:spPr/>
      <dgm:t>
        <a:bodyPr/>
        <a:lstStyle/>
        <a:p>
          <a:endParaRPr lang="en-US"/>
        </a:p>
      </dgm:t>
    </dgm:pt>
    <dgm:pt modelId="{F8DA8143-568F-4E96-8495-B33BCDEBE420}" type="sibTrans" cxnId="{B615A261-9439-4EFC-AE81-664422395947}">
      <dgm:prSet/>
      <dgm:spPr/>
      <dgm:t>
        <a:bodyPr/>
        <a:lstStyle/>
        <a:p>
          <a:endParaRPr lang="en-US"/>
        </a:p>
      </dgm:t>
    </dgm:pt>
    <dgm:pt modelId="{72745036-3D11-4F52-90E6-DEE4EA92B712}">
      <dgm:prSet/>
      <dgm:spPr/>
      <dgm:t>
        <a:bodyPr/>
        <a:lstStyle/>
        <a:p>
          <a:r>
            <a:rPr lang="fr-FR"/>
            <a:t>Questions à vérifier </a:t>
          </a:r>
          <a:endParaRPr lang="en-US"/>
        </a:p>
      </dgm:t>
    </dgm:pt>
    <dgm:pt modelId="{B0DDCF69-BEEF-4F82-9882-A6343A32760A}" type="parTrans" cxnId="{6892AD3B-9B05-421F-B7DD-E02BCED172CD}">
      <dgm:prSet/>
      <dgm:spPr/>
      <dgm:t>
        <a:bodyPr/>
        <a:lstStyle/>
        <a:p>
          <a:endParaRPr lang="en-US"/>
        </a:p>
      </dgm:t>
    </dgm:pt>
    <dgm:pt modelId="{00F4D469-3E2F-474D-8A92-910FE4364D0B}" type="sibTrans" cxnId="{6892AD3B-9B05-421F-B7DD-E02BCED172CD}">
      <dgm:prSet/>
      <dgm:spPr/>
      <dgm:t>
        <a:bodyPr/>
        <a:lstStyle/>
        <a:p>
          <a:endParaRPr lang="en-US"/>
        </a:p>
      </dgm:t>
    </dgm:pt>
    <dgm:pt modelId="{1A1D3B44-6A43-4160-9F07-BE462FD0B504}">
      <dgm:prSet/>
      <dgm:spPr/>
      <dgm:t>
        <a:bodyPr/>
        <a:lstStyle/>
        <a:p>
          <a:r>
            <a:rPr lang="fr-FR"/>
            <a:t>Mise à l’écart, contraintes ?</a:t>
          </a:r>
          <a:endParaRPr lang="en-US"/>
        </a:p>
      </dgm:t>
    </dgm:pt>
    <dgm:pt modelId="{87ED95F1-1D59-429E-9D13-A872648E9ED0}" type="parTrans" cxnId="{2FC08B4C-C1E4-4C71-BD90-DDE05164E229}">
      <dgm:prSet/>
      <dgm:spPr/>
      <dgm:t>
        <a:bodyPr/>
        <a:lstStyle/>
        <a:p>
          <a:endParaRPr lang="en-US"/>
        </a:p>
      </dgm:t>
    </dgm:pt>
    <dgm:pt modelId="{39D64079-E5D0-4E1F-8A7D-0F0315B007F6}" type="sibTrans" cxnId="{2FC08B4C-C1E4-4C71-BD90-DDE05164E229}">
      <dgm:prSet/>
      <dgm:spPr/>
      <dgm:t>
        <a:bodyPr/>
        <a:lstStyle/>
        <a:p>
          <a:endParaRPr lang="en-US"/>
        </a:p>
      </dgm:t>
    </dgm:pt>
    <dgm:pt modelId="{C0FABA51-F30F-4581-900D-CE48DD66DA2D}">
      <dgm:prSet/>
      <dgm:spPr/>
      <dgm:t>
        <a:bodyPr/>
        <a:lstStyle/>
        <a:p>
          <a:r>
            <a:rPr lang="fr-FR"/>
            <a:t>Contrôle suffisant sur sa vie ? </a:t>
          </a:r>
          <a:endParaRPr lang="en-US"/>
        </a:p>
      </dgm:t>
    </dgm:pt>
    <dgm:pt modelId="{A39AD88F-DA2C-4ADF-9A78-03523BE7482E}" type="parTrans" cxnId="{6E34AB6B-58F8-4D28-8B14-77CE95046806}">
      <dgm:prSet/>
      <dgm:spPr/>
      <dgm:t>
        <a:bodyPr/>
        <a:lstStyle/>
        <a:p>
          <a:endParaRPr lang="en-US"/>
        </a:p>
      </dgm:t>
    </dgm:pt>
    <dgm:pt modelId="{2DDEE332-1DA0-44EC-86AE-C5460EE0ED16}" type="sibTrans" cxnId="{6E34AB6B-58F8-4D28-8B14-77CE95046806}">
      <dgm:prSet/>
      <dgm:spPr/>
      <dgm:t>
        <a:bodyPr/>
        <a:lstStyle/>
        <a:p>
          <a:endParaRPr lang="en-US"/>
        </a:p>
      </dgm:t>
    </dgm:pt>
    <dgm:pt modelId="{E8F01D4B-670D-400D-BB8B-743ACE8E9F8C}">
      <dgm:prSet/>
      <dgm:spPr/>
      <dgm:t>
        <a:bodyPr/>
        <a:lstStyle/>
        <a:p>
          <a:r>
            <a:rPr lang="fr-FR"/>
            <a:t>Exigences de l’institution // besoins individuels</a:t>
          </a:r>
          <a:endParaRPr lang="en-US"/>
        </a:p>
      </dgm:t>
    </dgm:pt>
    <dgm:pt modelId="{7ADAEC54-38B1-4764-9633-0D4A10118A4D}" type="parTrans" cxnId="{0EE6621B-DC0B-4400-8072-C86191AAF85D}">
      <dgm:prSet/>
      <dgm:spPr/>
      <dgm:t>
        <a:bodyPr/>
        <a:lstStyle/>
        <a:p>
          <a:endParaRPr lang="en-US"/>
        </a:p>
      </dgm:t>
    </dgm:pt>
    <dgm:pt modelId="{43F42C23-33BD-4605-875B-2C1F1F241DE6}" type="sibTrans" cxnId="{0EE6621B-DC0B-4400-8072-C86191AAF85D}">
      <dgm:prSet/>
      <dgm:spPr/>
      <dgm:t>
        <a:bodyPr/>
        <a:lstStyle/>
        <a:p>
          <a:endParaRPr lang="en-US"/>
        </a:p>
      </dgm:t>
    </dgm:pt>
    <dgm:pt modelId="{3066B855-7BC5-4D8E-9595-DFAB95469282}">
      <dgm:prSet/>
      <dgm:spPr/>
      <dgm:t>
        <a:bodyPr/>
        <a:lstStyle/>
        <a:p>
          <a:r>
            <a:rPr lang="fr-FR"/>
            <a:t>Prévention de l’institutionnalisation </a:t>
          </a:r>
          <a:r>
            <a:rPr lang="fr-FR">
              <a:sym typeface="Wingdings" panose="05000000000000000000" pitchFamily="2" charset="2"/>
            </a:rPr>
            <a:t></a:t>
          </a:r>
          <a:r>
            <a:rPr lang="fr-FR"/>
            <a:t> repenser le fonctionnement de la société ordinaire </a:t>
          </a:r>
          <a:endParaRPr lang="en-US"/>
        </a:p>
      </dgm:t>
    </dgm:pt>
    <dgm:pt modelId="{8717D71B-D8B1-46FA-8F58-4198F560A976}" type="parTrans" cxnId="{6AA7FCDB-132F-4FFA-9037-D2B31FA14009}">
      <dgm:prSet/>
      <dgm:spPr/>
      <dgm:t>
        <a:bodyPr/>
        <a:lstStyle/>
        <a:p>
          <a:endParaRPr lang="en-US"/>
        </a:p>
      </dgm:t>
    </dgm:pt>
    <dgm:pt modelId="{704A75A3-9D73-4294-AE15-FE674CCEED9C}" type="sibTrans" cxnId="{6AA7FCDB-132F-4FFA-9037-D2B31FA14009}">
      <dgm:prSet/>
      <dgm:spPr/>
      <dgm:t>
        <a:bodyPr/>
        <a:lstStyle/>
        <a:p>
          <a:endParaRPr lang="en-US"/>
        </a:p>
      </dgm:t>
    </dgm:pt>
    <dgm:pt modelId="{F26093B0-C245-4689-A78E-DF15069F3A87}" type="pres">
      <dgm:prSet presAssocID="{3BE3974D-8A7D-4BCE-8002-7C6CCFF4026B}" presName="Name0" presStyleCnt="0">
        <dgm:presLayoutVars>
          <dgm:dir/>
          <dgm:animLvl val="lvl"/>
          <dgm:resizeHandles val="exact"/>
        </dgm:presLayoutVars>
      </dgm:prSet>
      <dgm:spPr/>
    </dgm:pt>
    <dgm:pt modelId="{0805B60B-39C6-429B-BA5E-E793BA2E41E4}" type="pres">
      <dgm:prSet presAssocID="{3066B855-7BC5-4D8E-9595-DFAB95469282}" presName="boxAndChildren" presStyleCnt="0"/>
      <dgm:spPr/>
    </dgm:pt>
    <dgm:pt modelId="{EDE8574E-97E2-4F7D-A5A7-5BB93ADB5985}" type="pres">
      <dgm:prSet presAssocID="{3066B855-7BC5-4D8E-9595-DFAB95469282}" presName="parentTextBox" presStyleLbl="node1" presStyleIdx="0" presStyleCnt="3"/>
      <dgm:spPr/>
    </dgm:pt>
    <dgm:pt modelId="{2FF175A1-DDDD-47D3-B91E-50F2BD59F203}" type="pres">
      <dgm:prSet presAssocID="{00F4D469-3E2F-474D-8A92-910FE4364D0B}" presName="sp" presStyleCnt="0"/>
      <dgm:spPr/>
    </dgm:pt>
    <dgm:pt modelId="{2DD66598-EEF3-41A4-9938-52CCA4CF4852}" type="pres">
      <dgm:prSet presAssocID="{72745036-3D11-4F52-90E6-DEE4EA92B712}" presName="arrowAndChildren" presStyleCnt="0"/>
      <dgm:spPr/>
    </dgm:pt>
    <dgm:pt modelId="{D53D9072-35CE-48F1-8A28-633A378E1EF4}" type="pres">
      <dgm:prSet presAssocID="{72745036-3D11-4F52-90E6-DEE4EA92B712}" presName="parentTextArrow" presStyleLbl="node1" presStyleIdx="0" presStyleCnt="3"/>
      <dgm:spPr/>
    </dgm:pt>
    <dgm:pt modelId="{E41D4A9B-6EB7-4286-9DCA-352099FA5CB7}" type="pres">
      <dgm:prSet presAssocID="{72745036-3D11-4F52-90E6-DEE4EA92B712}" presName="arrow" presStyleLbl="node1" presStyleIdx="1" presStyleCnt="3"/>
      <dgm:spPr/>
    </dgm:pt>
    <dgm:pt modelId="{5250E533-80C9-417A-9FA6-AAD714671F5D}" type="pres">
      <dgm:prSet presAssocID="{72745036-3D11-4F52-90E6-DEE4EA92B712}" presName="descendantArrow" presStyleCnt="0"/>
      <dgm:spPr/>
    </dgm:pt>
    <dgm:pt modelId="{66D57057-23BC-46BD-9EE2-CAA1EA1597B2}" type="pres">
      <dgm:prSet presAssocID="{1A1D3B44-6A43-4160-9F07-BE462FD0B504}" presName="childTextArrow" presStyleLbl="fgAccFollowNode1" presStyleIdx="0" presStyleCnt="4">
        <dgm:presLayoutVars>
          <dgm:bulletEnabled val="1"/>
        </dgm:presLayoutVars>
      </dgm:prSet>
      <dgm:spPr/>
    </dgm:pt>
    <dgm:pt modelId="{E1CEAA64-15C5-4E96-893D-03FFC426B329}" type="pres">
      <dgm:prSet presAssocID="{C0FABA51-F30F-4581-900D-CE48DD66DA2D}" presName="childTextArrow" presStyleLbl="fgAccFollowNode1" presStyleIdx="1" presStyleCnt="4">
        <dgm:presLayoutVars>
          <dgm:bulletEnabled val="1"/>
        </dgm:presLayoutVars>
      </dgm:prSet>
      <dgm:spPr/>
    </dgm:pt>
    <dgm:pt modelId="{F44DE047-21FC-4E68-9EEE-BCCF5A534E4A}" type="pres">
      <dgm:prSet presAssocID="{E8F01D4B-670D-400D-BB8B-743ACE8E9F8C}" presName="childTextArrow" presStyleLbl="fgAccFollowNode1" presStyleIdx="2" presStyleCnt="4">
        <dgm:presLayoutVars>
          <dgm:bulletEnabled val="1"/>
        </dgm:presLayoutVars>
      </dgm:prSet>
      <dgm:spPr/>
    </dgm:pt>
    <dgm:pt modelId="{6E57CE68-877E-4F1C-BF84-68532B6A4CAD}" type="pres">
      <dgm:prSet presAssocID="{DE4A631C-CA33-4977-8F35-A4E6A8A71DE2}" presName="sp" presStyleCnt="0"/>
      <dgm:spPr/>
    </dgm:pt>
    <dgm:pt modelId="{70B3243B-6ADB-4693-BD67-F8D90B680CE4}" type="pres">
      <dgm:prSet presAssocID="{60E8FE75-03C6-4C78-A608-9C88316A225A}" presName="arrowAndChildren" presStyleCnt="0"/>
      <dgm:spPr/>
    </dgm:pt>
    <dgm:pt modelId="{21CACB9F-075D-4958-8484-0D7BCAEF035D}" type="pres">
      <dgm:prSet presAssocID="{60E8FE75-03C6-4C78-A608-9C88316A225A}" presName="parentTextArrow" presStyleLbl="node1" presStyleIdx="1" presStyleCnt="3"/>
      <dgm:spPr/>
    </dgm:pt>
    <dgm:pt modelId="{FE010CF4-BD4C-4C30-8DF0-96424D2FED00}" type="pres">
      <dgm:prSet presAssocID="{60E8FE75-03C6-4C78-A608-9C88316A225A}" presName="arrow" presStyleLbl="node1" presStyleIdx="2" presStyleCnt="3" custLinFactNeighborX="-1758" custLinFactNeighborY="8179"/>
      <dgm:spPr/>
    </dgm:pt>
    <dgm:pt modelId="{BF0B61FF-45DE-45F9-AC2C-87C0A2F2383D}" type="pres">
      <dgm:prSet presAssocID="{60E8FE75-03C6-4C78-A608-9C88316A225A}" presName="descendantArrow" presStyleCnt="0"/>
      <dgm:spPr/>
    </dgm:pt>
    <dgm:pt modelId="{6BB5E464-2910-4618-AE4D-CC462F480006}" type="pres">
      <dgm:prSet presAssocID="{CC6F220A-07F7-4E11-BA6E-2EA2A8197989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0EE6621B-DC0B-4400-8072-C86191AAF85D}" srcId="{72745036-3D11-4F52-90E6-DEE4EA92B712}" destId="{E8F01D4B-670D-400D-BB8B-743ACE8E9F8C}" srcOrd="2" destOrd="0" parTransId="{7ADAEC54-38B1-4764-9633-0D4A10118A4D}" sibTransId="{43F42C23-33BD-4605-875B-2C1F1F241DE6}"/>
    <dgm:cxn modelId="{BFBAF41B-9E98-4557-B2FA-89A6FCE259E3}" srcId="{3BE3974D-8A7D-4BCE-8002-7C6CCFF4026B}" destId="{60E8FE75-03C6-4C78-A608-9C88316A225A}" srcOrd="0" destOrd="0" parTransId="{C557C44C-4FDF-42B4-8358-1327FB3790CC}" sibTransId="{DE4A631C-CA33-4977-8F35-A4E6A8A71DE2}"/>
    <dgm:cxn modelId="{AC0C0F34-04E8-40A0-924F-ED5F6AFCF52B}" type="presOf" srcId="{C0FABA51-F30F-4581-900D-CE48DD66DA2D}" destId="{E1CEAA64-15C5-4E96-893D-03FFC426B329}" srcOrd="0" destOrd="0" presId="urn:microsoft.com/office/officeart/2005/8/layout/process4"/>
    <dgm:cxn modelId="{6892AD3B-9B05-421F-B7DD-E02BCED172CD}" srcId="{3BE3974D-8A7D-4BCE-8002-7C6CCFF4026B}" destId="{72745036-3D11-4F52-90E6-DEE4EA92B712}" srcOrd="1" destOrd="0" parTransId="{B0DDCF69-BEEF-4F82-9882-A6343A32760A}" sibTransId="{00F4D469-3E2F-474D-8A92-910FE4364D0B}"/>
    <dgm:cxn modelId="{B615A261-9439-4EFC-AE81-664422395947}" srcId="{60E8FE75-03C6-4C78-A608-9C88316A225A}" destId="{CC6F220A-07F7-4E11-BA6E-2EA2A8197989}" srcOrd="0" destOrd="0" parTransId="{C0CF6913-A402-48BA-88C7-E905537EEB82}" sibTransId="{F8DA8143-568F-4E96-8495-B33BCDEBE420}"/>
    <dgm:cxn modelId="{E815EC41-BD74-480C-9FAC-43E39AC80253}" type="presOf" srcId="{1A1D3B44-6A43-4160-9F07-BE462FD0B504}" destId="{66D57057-23BC-46BD-9EE2-CAA1EA1597B2}" srcOrd="0" destOrd="0" presId="urn:microsoft.com/office/officeart/2005/8/layout/process4"/>
    <dgm:cxn modelId="{6E34AB6B-58F8-4D28-8B14-77CE95046806}" srcId="{72745036-3D11-4F52-90E6-DEE4EA92B712}" destId="{C0FABA51-F30F-4581-900D-CE48DD66DA2D}" srcOrd="1" destOrd="0" parTransId="{A39AD88F-DA2C-4ADF-9A78-03523BE7482E}" sibTransId="{2DDEE332-1DA0-44EC-86AE-C5460EE0ED16}"/>
    <dgm:cxn modelId="{2FC08B4C-C1E4-4C71-BD90-DDE05164E229}" srcId="{72745036-3D11-4F52-90E6-DEE4EA92B712}" destId="{1A1D3B44-6A43-4160-9F07-BE462FD0B504}" srcOrd="0" destOrd="0" parTransId="{87ED95F1-1D59-429E-9D13-A872648E9ED0}" sibTransId="{39D64079-E5D0-4E1F-8A7D-0F0315B007F6}"/>
    <dgm:cxn modelId="{A305F272-A5D4-4165-AF8C-3EAE8EBC4AA1}" type="presOf" srcId="{60E8FE75-03C6-4C78-A608-9C88316A225A}" destId="{FE010CF4-BD4C-4C30-8DF0-96424D2FED00}" srcOrd="1" destOrd="0" presId="urn:microsoft.com/office/officeart/2005/8/layout/process4"/>
    <dgm:cxn modelId="{2987DE86-D0AA-46F6-BC35-F74CA01465DB}" type="presOf" srcId="{3066B855-7BC5-4D8E-9595-DFAB95469282}" destId="{EDE8574E-97E2-4F7D-A5A7-5BB93ADB5985}" srcOrd="0" destOrd="0" presId="urn:microsoft.com/office/officeart/2005/8/layout/process4"/>
    <dgm:cxn modelId="{F611EF95-71A8-4EEC-B6FA-4B52858A00C5}" type="presOf" srcId="{3BE3974D-8A7D-4BCE-8002-7C6CCFF4026B}" destId="{F26093B0-C245-4689-A78E-DF15069F3A87}" srcOrd="0" destOrd="0" presId="urn:microsoft.com/office/officeart/2005/8/layout/process4"/>
    <dgm:cxn modelId="{685531C4-F96B-43A8-BA7A-08518133AEB3}" type="presOf" srcId="{CC6F220A-07F7-4E11-BA6E-2EA2A8197989}" destId="{6BB5E464-2910-4618-AE4D-CC462F480006}" srcOrd="0" destOrd="0" presId="urn:microsoft.com/office/officeart/2005/8/layout/process4"/>
    <dgm:cxn modelId="{6AA7FCDB-132F-4FFA-9037-D2B31FA14009}" srcId="{3BE3974D-8A7D-4BCE-8002-7C6CCFF4026B}" destId="{3066B855-7BC5-4D8E-9595-DFAB95469282}" srcOrd="2" destOrd="0" parTransId="{8717D71B-D8B1-46FA-8F58-4198F560A976}" sibTransId="{704A75A3-9D73-4294-AE15-FE674CCEED9C}"/>
    <dgm:cxn modelId="{EB3638DF-FD4F-41B7-9455-EB003390B325}" type="presOf" srcId="{72745036-3D11-4F52-90E6-DEE4EA92B712}" destId="{E41D4A9B-6EB7-4286-9DCA-352099FA5CB7}" srcOrd="1" destOrd="0" presId="urn:microsoft.com/office/officeart/2005/8/layout/process4"/>
    <dgm:cxn modelId="{D4FCFFE6-13B3-4B9B-A5F7-E1408FBE9C79}" type="presOf" srcId="{72745036-3D11-4F52-90E6-DEE4EA92B712}" destId="{D53D9072-35CE-48F1-8A28-633A378E1EF4}" srcOrd="0" destOrd="0" presId="urn:microsoft.com/office/officeart/2005/8/layout/process4"/>
    <dgm:cxn modelId="{A4244EEA-7CD6-4136-AF13-629792D0600F}" type="presOf" srcId="{E8F01D4B-670D-400D-BB8B-743ACE8E9F8C}" destId="{F44DE047-21FC-4E68-9EEE-BCCF5A534E4A}" srcOrd="0" destOrd="0" presId="urn:microsoft.com/office/officeart/2005/8/layout/process4"/>
    <dgm:cxn modelId="{135DC9F1-9A2E-4B35-89DE-7DA3E68CA856}" type="presOf" srcId="{60E8FE75-03C6-4C78-A608-9C88316A225A}" destId="{21CACB9F-075D-4958-8484-0D7BCAEF035D}" srcOrd="0" destOrd="0" presId="urn:microsoft.com/office/officeart/2005/8/layout/process4"/>
    <dgm:cxn modelId="{B366AF06-F8CF-4231-88CA-6008A3E4CFF4}" type="presParOf" srcId="{F26093B0-C245-4689-A78E-DF15069F3A87}" destId="{0805B60B-39C6-429B-BA5E-E793BA2E41E4}" srcOrd="0" destOrd="0" presId="urn:microsoft.com/office/officeart/2005/8/layout/process4"/>
    <dgm:cxn modelId="{5EC889F3-1FBE-4A95-B87A-34D7452CDEB4}" type="presParOf" srcId="{0805B60B-39C6-429B-BA5E-E793BA2E41E4}" destId="{EDE8574E-97E2-4F7D-A5A7-5BB93ADB5985}" srcOrd="0" destOrd="0" presId="urn:microsoft.com/office/officeart/2005/8/layout/process4"/>
    <dgm:cxn modelId="{107843A9-00D0-4AAF-822E-9D0B4F5B85DF}" type="presParOf" srcId="{F26093B0-C245-4689-A78E-DF15069F3A87}" destId="{2FF175A1-DDDD-47D3-B91E-50F2BD59F203}" srcOrd="1" destOrd="0" presId="urn:microsoft.com/office/officeart/2005/8/layout/process4"/>
    <dgm:cxn modelId="{DB2E7E39-01B7-4FD7-B8A4-F2D14EC45E6C}" type="presParOf" srcId="{F26093B0-C245-4689-A78E-DF15069F3A87}" destId="{2DD66598-EEF3-41A4-9938-52CCA4CF4852}" srcOrd="2" destOrd="0" presId="urn:microsoft.com/office/officeart/2005/8/layout/process4"/>
    <dgm:cxn modelId="{B3B16323-31AF-4A77-8A74-F41AFAE67344}" type="presParOf" srcId="{2DD66598-EEF3-41A4-9938-52CCA4CF4852}" destId="{D53D9072-35CE-48F1-8A28-633A378E1EF4}" srcOrd="0" destOrd="0" presId="urn:microsoft.com/office/officeart/2005/8/layout/process4"/>
    <dgm:cxn modelId="{623A4C98-8DCC-4556-AA89-9D98DDA9FD45}" type="presParOf" srcId="{2DD66598-EEF3-41A4-9938-52CCA4CF4852}" destId="{E41D4A9B-6EB7-4286-9DCA-352099FA5CB7}" srcOrd="1" destOrd="0" presId="urn:microsoft.com/office/officeart/2005/8/layout/process4"/>
    <dgm:cxn modelId="{44CBCB31-EDF9-4FDD-9F5F-6FFE141F78CD}" type="presParOf" srcId="{2DD66598-EEF3-41A4-9938-52CCA4CF4852}" destId="{5250E533-80C9-417A-9FA6-AAD714671F5D}" srcOrd="2" destOrd="0" presId="urn:microsoft.com/office/officeart/2005/8/layout/process4"/>
    <dgm:cxn modelId="{EC666693-006D-47C3-B4B0-7F7FD07B1599}" type="presParOf" srcId="{5250E533-80C9-417A-9FA6-AAD714671F5D}" destId="{66D57057-23BC-46BD-9EE2-CAA1EA1597B2}" srcOrd="0" destOrd="0" presId="urn:microsoft.com/office/officeart/2005/8/layout/process4"/>
    <dgm:cxn modelId="{17D72977-C947-4678-A20D-D84E0FD05DDF}" type="presParOf" srcId="{5250E533-80C9-417A-9FA6-AAD714671F5D}" destId="{E1CEAA64-15C5-4E96-893D-03FFC426B329}" srcOrd="1" destOrd="0" presId="urn:microsoft.com/office/officeart/2005/8/layout/process4"/>
    <dgm:cxn modelId="{57389041-EE72-48ED-B444-C9DAD9ECB2E4}" type="presParOf" srcId="{5250E533-80C9-417A-9FA6-AAD714671F5D}" destId="{F44DE047-21FC-4E68-9EEE-BCCF5A534E4A}" srcOrd="2" destOrd="0" presId="urn:microsoft.com/office/officeart/2005/8/layout/process4"/>
    <dgm:cxn modelId="{5368ADD1-025B-4D6C-85FC-0E2EBD2281CB}" type="presParOf" srcId="{F26093B0-C245-4689-A78E-DF15069F3A87}" destId="{6E57CE68-877E-4F1C-BF84-68532B6A4CAD}" srcOrd="3" destOrd="0" presId="urn:microsoft.com/office/officeart/2005/8/layout/process4"/>
    <dgm:cxn modelId="{AA99E0C3-7990-40DB-8E87-62E410522BFB}" type="presParOf" srcId="{F26093B0-C245-4689-A78E-DF15069F3A87}" destId="{70B3243B-6ADB-4693-BD67-F8D90B680CE4}" srcOrd="4" destOrd="0" presId="urn:microsoft.com/office/officeart/2005/8/layout/process4"/>
    <dgm:cxn modelId="{AA2EDA06-E327-4421-8F49-0827F8E19680}" type="presParOf" srcId="{70B3243B-6ADB-4693-BD67-F8D90B680CE4}" destId="{21CACB9F-075D-4958-8484-0D7BCAEF035D}" srcOrd="0" destOrd="0" presId="urn:microsoft.com/office/officeart/2005/8/layout/process4"/>
    <dgm:cxn modelId="{49B1ABE8-2022-4265-95C4-C7C7F9D758C3}" type="presParOf" srcId="{70B3243B-6ADB-4693-BD67-F8D90B680CE4}" destId="{FE010CF4-BD4C-4C30-8DF0-96424D2FED00}" srcOrd="1" destOrd="0" presId="urn:microsoft.com/office/officeart/2005/8/layout/process4"/>
    <dgm:cxn modelId="{72F44E98-40E3-4F57-8BD5-3DA993C460EA}" type="presParOf" srcId="{70B3243B-6ADB-4693-BD67-F8D90B680CE4}" destId="{BF0B61FF-45DE-45F9-AC2C-87C0A2F2383D}" srcOrd="2" destOrd="0" presId="urn:microsoft.com/office/officeart/2005/8/layout/process4"/>
    <dgm:cxn modelId="{D2EEEBFC-9094-455C-A29E-0C8BCCA4FDF4}" type="presParOf" srcId="{BF0B61FF-45DE-45F9-AC2C-87C0A2F2383D}" destId="{6BB5E464-2910-4618-AE4D-CC462F48000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65F543-0672-4EEB-8685-06EC3DB7C3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EA182AF-28E6-469B-855A-F8615655BF97}">
      <dgm:prSet/>
      <dgm:spPr/>
      <dgm:t>
        <a:bodyPr/>
        <a:lstStyle/>
        <a:p>
          <a:r>
            <a:rPr lang="en-US"/>
            <a:t>Services généraux accessibles ET mentalités à faire évoluer</a:t>
          </a:r>
        </a:p>
      </dgm:t>
    </dgm:pt>
    <dgm:pt modelId="{212ACA43-54B4-474A-860C-A9717966EB9D}" type="parTrans" cxnId="{9C38418C-9F77-492F-B4CB-9CA48678E58E}">
      <dgm:prSet/>
      <dgm:spPr/>
      <dgm:t>
        <a:bodyPr/>
        <a:lstStyle/>
        <a:p>
          <a:endParaRPr lang="en-US"/>
        </a:p>
      </dgm:t>
    </dgm:pt>
    <dgm:pt modelId="{4D9085EE-AB27-4B00-B476-9BBB37AB9D7D}" type="sibTrans" cxnId="{9C38418C-9F77-492F-B4CB-9CA48678E58E}">
      <dgm:prSet/>
      <dgm:spPr/>
      <dgm:t>
        <a:bodyPr/>
        <a:lstStyle/>
        <a:p>
          <a:endParaRPr lang="en-US"/>
        </a:p>
      </dgm:t>
    </dgm:pt>
    <dgm:pt modelId="{5AE3C0A9-EFC8-4AF4-81A2-71CEFD7FD576}">
      <dgm:prSet/>
      <dgm:spPr/>
      <dgm:t>
        <a:bodyPr/>
        <a:lstStyle/>
        <a:p>
          <a:r>
            <a:rPr lang="en-US" dirty="0" err="1"/>
            <a:t>Vrai</a:t>
          </a:r>
          <a:r>
            <a:rPr lang="en-US" dirty="0"/>
            <a:t> choix – liberté </a:t>
          </a:r>
          <a:r>
            <a:rPr lang="en-US" dirty="0" err="1"/>
            <a:t>fluctuante</a:t>
          </a:r>
          <a:r>
            <a:rPr lang="en-US" dirty="0"/>
            <a:t> </a:t>
          </a:r>
        </a:p>
      </dgm:t>
    </dgm:pt>
    <dgm:pt modelId="{0706B5D9-E4A1-4B64-9ECE-31F761BE3F56}" type="parTrans" cxnId="{9F9838B2-3D74-44C5-AAD8-A43A71465983}">
      <dgm:prSet/>
      <dgm:spPr/>
      <dgm:t>
        <a:bodyPr/>
        <a:lstStyle/>
        <a:p>
          <a:endParaRPr lang="en-US"/>
        </a:p>
      </dgm:t>
    </dgm:pt>
    <dgm:pt modelId="{87BE3A6B-C755-4F1A-B6A2-485B2B6A0DE0}" type="sibTrans" cxnId="{9F9838B2-3D74-44C5-AAD8-A43A71465983}">
      <dgm:prSet/>
      <dgm:spPr/>
      <dgm:t>
        <a:bodyPr/>
        <a:lstStyle/>
        <a:p>
          <a:endParaRPr lang="en-US"/>
        </a:p>
      </dgm:t>
    </dgm:pt>
    <dgm:pt modelId="{7B6A3B1C-B2EF-4938-90D5-010A1D196E7A}">
      <dgm:prSet/>
      <dgm:spPr/>
      <dgm:t>
        <a:bodyPr/>
        <a:lstStyle/>
        <a:p>
          <a:r>
            <a:rPr lang="en-US"/>
            <a:t>Individualisation des lieux de vie collective </a:t>
          </a:r>
        </a:p>
      </dgm:t>
    </dgm:pt>
    <dgm:pt modelId="{39D5A678-BAF7-44D8-9E52-F607CF30BB5B}" type="parTrans" cxnId="{745AEC76-5049-41F9-8885-382909320E27}">
      <dgm:prSet/>
      <dgm:spPr/>
      <dgm:t>
        <a:bodyPr/>
        <a:lstStyle/>
        <a:p>
          <a:endParaRPr lang="en-US"/>
        </a:p>
      </dgm:t>
    </dgm:pt>
    <dgm:pt modelId="{056EAC55-D446-47FA-A2F6-2254768378C7}" type="sibTrans" cxnId="{745AEC76-5049-41F9-8885-382909320E27}">
      <dgm:prSet/>
      <dgm:spPr/>
      <dgm:t>
        <a:bodyPr/>
        <a:lstStyle/>
        <a:p>
          <a:endParaRPr lang="en-US"/>
        </a:p>
      </dgm:t>
    </dgm:pt>
    <dgm:pt modelId="{5DEB9DB7-75A0-4E33-9B7A-AA36A01EC544}">
      <dgm:prSet/>
      <dgm:spPr/>
      <dgm:t>
        <a:bodyPr/>
        <a:lstStyle/>
        <a:p>
          <a:r>
            <a:rPr lang="en-US" u="sng" dirty="0"/>
            <a:t>Un habitat </a:t>
          </a:r>
          <a:r>
            <a:rPr lang="en-US" dirty="0"/>
            <a:t>= </a:t>
          </a:r>
          <a:r>
            <a:rPr lang="en-US" dirty="0" err="1"/>
            <a:t>sécurité</a:t>
          </a:r>
          <a:r>
            <a:rPr lang="en-US" dirty="0"/>
            <a:t>, </a:t>
          </a:r>
          <a:r>
            <a:rPr lang="en-US" dirty="0" err="1"/>
            <a:t>ouverture</a:t>
          </a:r>
          <a:r>
            <a:rPr lang="en-US" dirty="0"/>
            <a:t>, </a:t>
          </a:r>
          <a:r>
            <a:rPr lang="en-US" dirty="0" err="1"/>
            <a:t>intimité</a:t>
          </a:r>
          <a:r>
            <a:rPr lang="en-US" dirty="0"/>
            <a:t>, </a:t>
          </a:r>
          <a:r>
            <a:rPr lang="en-US" dirty="0" err="1"/>
            <a:t>solidarité</a:t>
          </a:r>
          <a:r>
            <a:rPr lang="en-US" dirty="0"/>
            <a:t> et </a:t>
          </a:r>
          <a:r>
            <a:rPr lang="en-US" dirty="0" err="1"/>
            <a:t>souplesse</a:t>
          </a:r>
          <a:endParaRPr lang="en-US" dirty="0"/>
        </a:p>
      </dgm:t>
    </dgm:pt>
    <dgm:pt modelId="{0A07C586-63BB-48CE-BD1F-2A576BF70762}" type="parTrans" cxnId="{13DFF643-CC40-408E-8AFF-4CC83583C013}">
      <dgm:prSet/>
      <dgm:spPr/>
      <dgm:t>
        <a:bodyPr/>
        <a:lstStyle/>
        <a:p>
          <a:endParaRPr lang="en-US"/>
        </a:p>
      </dgm:t>
    </dgm:pt>
    <dgm:pt modelId="{3B7BE697-3AB3-499B-AF4B-CF8C5607442A}" type="sibTrans" cxnId="{13DFF643-CC40-408E-8AFF-4CC83583C013}">
      <dgm:prSet/>
      <dgm:spPr/>
      <dgm:t>
        <a:bodyPr/>
        <a:lstStyle/>
        <a:p>
          <a:endParaRPr lang="en-US"/>
        </a:p>
      </dgm:t>
    </dgm:pt>
    <dgm:pt modelId="{4B2DFC31-D44E-4AF3-BF02-B77B0B85638B}">
      <dgm:prSet/>
      <dgm:spPr/>
      <dgm:t>
        <a:bodyPr/>
        <a:lstStyle/>
        <a:p>
          <a:r>
            <a:rPr lang="en-US" dirty="0"/>
            <a:t>Pour </a:t>
          </a:r>
          <a:r>
            <a:rPr lang="en-US" u="sng" dirty="0" err="1"/>
            <a:t>toutes</a:t>
          </a:r>
          <a:r>
            <a:rPr lang="en-US" dirty="0"/>
            <a:t> les </a:t>
          </a:r>
          <a:r>
            <a:rPr lang="en-US" dirty="0" err="1"/>
            <a:t>personnes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situation de handicap</a:t>
          </a:r>
        </a:p>
      </dgm:t>
    </dgm:pt>
    <dgm:pt modelId="{5536B21C-D15B-4B41-9723-E7FA81F3735E}" type="parTrans" cxnId="{7CC971C4-CD13-41F7-BE9D-0F35DDA876E9}">
      <dgm:prSet/>
      <dgm:spPr/>
      <dgm:t>
        <a:bodyPr/>
        <a:lstStyle/>
        <a:p>
          <a:endParaRPr lang="en-US"/>
        </a:p>
      </dgm:t>
    </dgm:pt>
    <dgm:pt modelId="{EE2F0B66-AEFE-44CA-A723-0C7A03E4D0C1}" type="sibTrans" cxnId="{7CC971C4-CD13-41F7-BE9D-0F35DDA876E9}">
      <dgm:prSet/>
      <dgm:spPr/>
      <dgm:t>
        <a:bodyPr/>
        <a:lstStyle/>
        <a:p>
          <a:endParaRPr lang="en-US"/>
        </a:p>
      </dgm:t>
    </dgm:pt>
    <dgm:pt modelId="{C671359D-601D-4DF3-8FB9-F0848664BC79}" type="pres">
      <dgm:prSet presAssocID="{A865F543-0672-4EEB-8685-06EC3DB7C376}" presName="linear" presStyleCnt="0">
        <dgm:presLayoutVars>
          <dgm:animLvl val="lvl"/>
          <dgm:resizeHandles val="exact"/>
        </dgm:presLayoutVars>
      </dgm:prSet>
      <dgm:spPr/>
    </dgm:pt>
    <dgm:pt modelId="{D32F87B4-EFC2-41DF-AC85-773DE98B7B1F}" type="pres">
      <dgm:prSet presAssocID="{AEA182AF-28E6-469B-855A-F8615655BF9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A6B4401-C89C-44E2-9E08-3C613EEE1C3B}" type="pres">
      <dgm:prSet presAssocID="{4D9085EE-AB27-4B00-B476-9BBB37AB9D7D}" presName="spacer" presStyleCnt="0"/>
      <dgm:spPr/>
    </dgm:pt>
    <dgm:pt modelId="{2E280337-1A14-4AA1-99DB-E0A43C20E8C1}" type="pres">
      <dgm:prSet presAssocID="{5AE3C0A9-EFC8-4AF4-81A2-71CEFD7FD57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47D6398-0E6B-4B30-8DD4-38014A75B6BA}" type="pres">
      <dgm:prSet presAssocID="{87BE3A6B-C755-4F1A-B6A2-485B2B6A0DE0}" presName="spacer" presStyleCnt="0"/>
      <dgm:spPr/>
    </dgm:pt>
    <dgm:pt modelId="{A8C03706-46CE-404D-BB70-F6B950513AD4}" type="pres">
      <dgm:prSet presAssocID="{7B6A3B1C-B2EF-4938-90D5-010A1D196E7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F7A624D-FB3C-4638-82E6-CE017C0290C1}" type="pres">
      <dgm:prSet presAssocID="{7B6A3B1C-B2EF-4938-90D5-010A1D196E7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FD36C28-CEB0-45D5-A9E2-D5A4B58E32B7}" type="presOf" srcId="{AEA182AF-28E6-469B-855A-F8615655BF97}" destId="{D32F87B4-EFC2-41DF-AC85-773DE98B7B1F}" srcOrd="0" destOrd="0" presId="urn:microsoft.com/office/officeart/2005/8/layout/vList2"/>
    <dgm:cxn modelId="{07C88734-8F8D-4A55-A17F-BC51E8F64D8C}" type="presOf" srcId="{5AE3C0A9-EFC8-4AF4-81A2-71CEFD7FD576}" destId="{2E280337-1A14-4AA1-99DB-E0A43C20E8C1}" srcOrd="0" destOrd="0" presId="urn:microsoft.com/office/officeart/2005/8/layout/vList2"/>
    <dgm:cxn modelId="{13DFF643-CC40-408E-8AFF-4CC83583C013}" srcId="{7B6A3B1C-B2EF-4938-90D5-010A1D196E7A}" destId="{5DEB9DB7-75A0-4E33-9B7A-AA36A01EC544}" srcOrd="0" destOrd="0" parTransId="{0A07C586-63BB-48CE-BD1F-2A576BF70762}" sibTransId="{3B7BE697-3AB3-499B-AF4B-CF8C5607442A}"/>
    <dgm:cxn modelId="{A2F1B275-0162-4B12-9E4B-009B322486A6}" type="presOf" srcId="{5DEB9DB7-75A0-4E33-9B7A-AA36A01EC544}" destId="{EF7A624D-FB3C-4638-82E6-CE017C0290C1}" srcOrd="0" destOrd="0" presId="urn:microsoft.com/office/officeart/2005/8/layout/vList2"/>
    <dgm:cxn modelId="{745AEC76-5049-41F9-8885-382909320E27}" srcId="{A865F543-0672-4EEB-8685-06EC3DB7C376}" destId="{7B6A3B1C-B2EF-4938-90D5-010A1D196E7A}" srcOrd="2" destOrd="0" parTransId="{39D5A678-BAF7-44D8-9E52-F607CF30BB5B}" sibTransId="{056EAC55-D446-47FA-A2F6-2254768378C7}"/>
    <dgm:cxn modelId="{D139AD79-8B45-4F6A-BDC4-E9C39FC78F1A}" type="presOf" srcId="{4B2DFC31-D44E-4AF3-BF02-B77B0B85638B}" destId="{EF7A624D-FB3C-4638-82E6-CE017C0290C1}" srcOrd="0" destOrd="1" presId="urn:microsoft.com/office/officeart/2005/8/layout/vList2"/>
    <dgm:cxn modelId="{9C38418C-9F77-492F-B4CB-9CA48678E58E}" srcId="{A865F543-0672-4EEB-8685-06EC3DB7C376}" destId="{AEA182AF-28E6-469B-855A-F8615655BF97}" srcOrd="0" destOrd="0" parTransId="{212ACA43-54B4-474A-860C-A9717966EB9D}" sibTransId="{4D9085EE-AB27-4B00-B476-9BBB37AB9D7D}"/>
    <dgm:cxn modelId="{9F9838B2-3D74-44C5-AAD8-A43A71465983}" srcId="{A865F543-0672-4EEB-8685-06EC3DB7C376}" destId="{5AE3C0A9-EFC8-4AF4-81A2-71CEFD7FD576}" srcOrd="1" destOrd="0" parTransId="{0706B5D9-E4A1-4B64-9ECE-31F761BE3F56}" sibTransId="{87BE3A6B-C755-4F1A-B6A2-485B2B6A0DE0}"/>
    <dgm:cxn modelId="{7CC971C4-CD13-41F7-BE9D-0F35DDA876E9}" srcId="{7B6A3B1C-B2EF-4938-90D5-010A1D196E7A}" destId="{4B2DFC31-D44E-4AF3-BF02-B77B0B85638B}" srcOrd="1" destOrd="0" parTransId="{5536B21C-D15B-4B41-9723-E7FA81F3735E}" sibTransId="{EE2F0B66-AEFE-44CA-A723-0C7A03E4D0C1}"/>
    <dgm:cxn modelId="{C7A517E3-83E5-409D-A81E-53C2A67F45E9}" type="presOf" srcId="{A865F543-0672-4EEB-8685-06EC3DB7C376}" destId="{C671359D-601D-4DF3-8FB9-F0848664BC79}" srcOrd="0" destOrd="0" presId="urn:microsoft.com/office/officeart/2005/8/layout/vList2"/>
    <dgm:cxn modelId="{90038FEF-F7AD-4B14-8450-D4F7DB8E1755}" type="presOf" srcId="{7B6A3B1C-B2EF-4938-90D5-010A1D196E7A}" destId="{A8C03706-46CE-404D-BB70-F6B950513AD4}" srcOrd="0" destOrd="0" presId="urn:microsoft.com/office/officeart/2005/8/layout/vList2"/>
    <dgm:cxn modelId="{E272EF1E-2798-42D1-9F30-1439753D1739}" type="presParOf" srcId="{C671359D-601D-4DF3-8FB9-F0848664BC79}" destId="{D32F87B4-EFC2-41DF-AC85-773DE98B7B1F}" srcOrd="0" destOrd="0" presId="urn:microsoft.com/office/officeart/2005/8/layout/vList2"/>
    <dgm:cxn modelId="{9D2165D5-E24F-493C-8203-D98D22DF7DE8}" type="presParOf" srcId="{C671359D-601D-4DF3-8FB9-F0848664BC79}" destId="{2A6B4401-C89C-44E2-9E08-3C613EEE1C3B}" srcOrd="1" destOrd="0" presId="urn:microsoft.com/office/officeart/2005/8/layout/vList2"/>
    <dgm:cxn modelId="{357B721E-8D48-4911-8D23-98621ECEA969}" type="presParOf" srcId="{C671359D-601D-4DF3-8FB9-F0848664BC79}" destId="{2E280337-1A14-4AA1-99DB-E0A43C20E8C1}" srcOrd="2" destOrd="0" presId="urn:microsoft.com/office/officeart/2005/8/layout/vList2"/>
    <dgm:cxn modelId="{7696C83F-F956-4FCF-BBD7-480A08416C7A}" type="presParOf" srcId="{C671359D-601D-4DF3-8FB9-F0848664BC79}" destId="{E47D6398-0E6B-4B30-8DD4-38014A75B6BA}" srcOrd="3" destOrd="0" presId="urn:microsoft.com/office/officeart/2005/8/layout/vList2"/>
    <dgm:cxn modelId="{EAE436DA-B6CB-49A9-BB27-F21BC47AF29C}" type="presParOf" srcId="{C671359D-601D-4DF3-8FB9-F0848664BC79}" destId="{A8C03706-46CE-404D-BB70-F6B950513AD4}" srcOrd="4" destOrd="0" presId="urn:microsoft.com/office/officeart/2005/8/layout/vList2"/>
    <dgm:cxn modelId="{D89BDFCC-FD93-4055-A2C6-7A3F130292BC}" type="presParOf" srcId="{C671359D-601D-4DF3-8FB9-F0848664BC79}" destId="{EF7A624D-FB3C-4638-82E6-CE017C0290C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B3CDD4-B495-4357-A1D6-DF70C04B5B8B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B3299BE-BD77-4B4B-81E9-25165436A512}">
      <dgm:prSet/>
      <dgm:spPr/>
      <dgm:t>
        <a:bodyPr/>
        <a:lstStyle/>
        <a:p>
          <a:r>
            <a:rPr lang="en-US" b="0" i="0"/>
            <a:t>4. la démocratie et la participation dans les lieux de vie collective </a:t>
          </a:r>
          <a:endParaRPr lang="en-US"/>
        </a:p>
      </dgm:t>
    </dgm:pt>
    <dgm:pt modelId="{7EC0D85B-1DDF-4968-84CB-FE764A7AA639}" type="parTrans" cxnId="{ACFF0FCD-AB11-4479-9095-7A643A1E12DB}">
      <dgm:prSet/>
      <dgm:spPr/>
      <dgm:t>
        <a:bodyPr/>
        <a:lstStyle/>
        <a:p>
          <a:endParaRPr lang="en-US"/>
        </a:p>
      </dgm:t>
    </dgm:pt>
    <dgm:pt modelId="{F8A3DC8F-053E-43BE-B1CA-66F7CEC6166A}" type="sibTrans" cxnId="{ACFF0FCD-AB11-4479-9095-7A643A1E12DB}">
      <dgm:prSet/>
      <dgm:spPr/>
      <dgm:t>
        <a:bodyPr/>
        <a:lstStyle/>
        <a:p>
          <a:endParaRPr lang="en-US"/>
        </a:p>
      </dgm:t>
    </dgm:pt>
    <dgm:pt modelId="{66EB2119-C73F-4620-BA11-7BF1E8F7D79A}">
      <dgm:prSet/>
      <dgm:spPr/>
      <dgm:t>
        <a:bodyPr/>
        <a:lstStyle/>
        <a:p>
          <a:r>
            <a:rPr lang="en-US" b="0" i="0"/>
            <a:t>Un Comité des usagers avec une réelle place pour les usagers </a:t>
          </a:r>
          <a:endParaRPr lang="en-US"/>
        </a:p>
      </dgm:t>
    </dgm:pt>
    <dgm:pt modelId="{AF7A30A4-D014-47D9-A8F3-765AC798360B}" type="parTrans" cxnId="{7A701808-1761-43FE-9FE3-DC6C4B2D9B35}">
      <dgm:prSet/>
      <dgm:spPr/>
      <dgm:t>
        <a:bodyPr/>
        <a:lstStyle/>
        <a:p>
          <a:endParaRPr lang="en-US"/>
        </a:p>
      </dgm:t>
    </dgm:pt>
    <dgm:pt modelId="{8525EDE3-4385-4418-A3A8-F23EAD41754B}" type="sibTrans" cxnId="{7A701808-1761-43FE-9FE3-DC6C4B2D9B35}">
      <dgm:prSet/>
      <dgm:spPr/>
      <dgm:t>
        <a:bodyPr/>
        <a:lstStyle/>
        <a:p>
          <a:endParaRPr lang="en-US"/>
        </a:p>
      </dgm:t>
    </dgm:pt>
    <dgm:pt modelId="{58FB2E90-1991-4D0E-9209-8D23F89752E8}">
      <dgm:prSet/>
      <dgm:spPr/>
      <dgm:t>
        <a:bodyPr/>
        <a:lstStyle/>
        <a:p>
          <a:r>
            <a:rPr lang="en-US" b="0" i="0"/>
            <a:t>Un dipositif de contrôle garantissant liberté d’expression des personnes et des familles</a:t>
          </a:r>
          <a:endParaRPr lang="en-US"/>
        </a:p>
      </dgm:t>
    </dgm:pt>
    <dgm:pt modelId="{A38E9F2D-A1F8-4417-BB20-6DF5BD911957}" type="parTrans" cxnId="{75B1F44C-C5D2-41A4-8777-EB5DF9A3237C}">
      <dgm:prSet/>
      <dgm:spPr/>
      <dgm:t>
        <a:bodyPr/>
        <a:lstStyle/>
        <a:p>
          <a:endParaRPr lang="en-US"/>
        </a:p>
      </dgm:t>
    </dgm:pt>
    <dgm:pt modelId="{A06BEF81-3B25-4B3C-AAFB-CC069C13891F}" type="sibTrans" cxnId="{75B1F44C-C5D2-41A4-8777-EB5DF9A3237C}">
      <dgm:prSet/>
      <dgm:spPr/>
      <dgm:t>
        <a:bodyPr/>
        <a:lstStyle/>
        <a:p>
          <a:endParaRPr lang="en-US"/>
        </a:p>
      </dgm:t>
    </dgm:pt>
    <dgm:pt modelId="{10139042-6877-4F38-B13B-D5F2AB92BD68}">
      <dgm:prSet/>
      <dgm:spPr/>
      <dgm:t>
        <a:bodyPr/>
        <a:lstStyle/>
        <a:p>
          <a:r>
            <a:rPr lang="en-US" b="0" i="0"/>
            <a:t>5. La primauté du choix de vie 		</a:t>
          </a:r>
          <a:endParaRPr lang="en-US"/>
        </a:p>
      </dgm:t>
    </dgm:pt>
    <dgm:pt modelId="{E5B48E9E-8B01-4489-A800-B96F07AE5742}" type="parTrans" cxnId="{8F925E25-CD24-479D-BE2C-10CF5A875A4E}">
      <dgm:prSet/>
      <dgm:spPr/>
      <dgm:t>
        <a:bodyPr/>
        <a:lstStyle/>
        <a:p>
          <a:endParaRPr lang="en-US"/>
        </a:p>
      </dgm:t>
    </dgm:pt>
    <dgm:pt modelId="{34D7EC3D-A74C-47EE-A303-909F42E4AA03}" type="sibTrans" cxnId="{8F925E25-CD24-479D-BE2C-10CF5A875A4E}">
      <dgm:prSet/>
      <dgm:spPr/>
      <dgm:t>
        <a:bodyPr/>
        <a:lstStyle/>
        <a:p>
          <a:endParaRPr lang="en-US"/>
        </a:p>
      </dgm:t>
    </dgm:pt>
    <dgm:pt modelId="{CDD81DA4-03F2-44B9-A47C-77A979BD1CC1}">
      <dgm:prSet/>
      <dgm:spPr/>
      <dgm:t>
        <a:bodyPr/>
        <a:lstStyle/>
        <a:p>
          <a:r>
            <a:rPr lang="en-US" b="0" i="0"/>
            <a:t>6. la formation et l’accompagnement des personnes en 	situation de handicap </a:t>
          </a:r>
          <a:endParaRPr lang="en-US"/>
        </a:p>
      </dgm:t>
    </dgm:pt>
    <dgm:pt modelId="{591E182A-F087-4238-996C-CB9E23454248}" type="parTrans" cxnId="{8D7F5D91-25ED-4C94-BFBC-472C65372F01}">
      <dgm:prSet/>
      <dgm:spPr/>
      <dgm:t>
        <a:bodyPr/>
        <a:lstStyle/>
        <a:p>
          <a:endParaRPr lang="en-US"/>
        </a:p>
      </dgm:t>
    </dgm:pt>
    <dgm:pt modelId="{AFF504EE-E25B-4C74-8876-C82DEAEA7759}" type="sibTrans" cxnId="{8D7F5D91-25ED-4C94-BFBC-472C65372F01}">
      <dgm:prSet/>
      <dgm:spPr/>
      <dgm:t>
        <a:bodyPr/>
        <a:lstStyle/>
        <a:p>
          <a:endParaRPr lang="en-US"/>
        </a:p>
      </dgm:t>
    </dgm:pt>
    <dgm:pt modelId="{EF5461FF-7117-480D-84A4-8D280826472D}" type="pres">
      <dgm:prSet presAssocID="{98B3CDD4-B495-4357-A1D6-DF70C04B5B8B}" presName="Name0" presStyleCnt="0">
        <dgm:presLayoutVars>
          <dgm:dir/>
          <dgm:animLvl val="lvl"/>
          <dgm:resizeHandles val="exact"/>
        </dgm:presLayoutVars>
      </dgm:prSet>
      <dgm:spPr/>
    </dgm:pt>
    <dgm:pt modelId="{D1BF0C5B-F992-4828-AA03-703E38D50E26}" type="pres">
      <dgm:prSet presAssocID="{CDD81DA4-03F2-44B9-A47C-77A979BD1CC1}" presName="boxAndChildren" presStyleCnt="0"/>
      <dgm:spPr/>
    </dgm:pt>
    <dgm:pt modelId="{EBF825B7-D807-4A66-BF2E-E08CCEA7F897}" type="pres">
      <dgm:prSet presAssocID="{CDD81DA4-03F2-44B9-A47C-77A979BD1CC1}" presName="parentTextBox" presStyleLbl="node1" presStyleIdx="0" presStyleCnt="3"/>
      <dgm:spPr/>
    </dgm:pt>
    <dgm:pt modelId="{790E59D4-5832-403F-B67A-91565FE0AE60}" type="pres">
      <dgm:prSet presAssocID="{34D7EC3D-A74C-47EE-A303-909F42E4AA03}" presName="sp" presStyleCnt="0"/>
      <dgm:spPr/>
    </dgm:pt>
    <dgm:pt modelId="{88CC6EA1-F3F8-4842-9BB3-0EBF3F7B115F}" type="pres">
      <dgm:prSet presAssocID="{10139042-6877-4F38-B13B-D5F2AB92BD68}" presName="arrowAndChildren" presStyleCnt="0"/>
      <dgm:spPr/>
    </dgm:pt>
    <dgm:pt modelId="{54CD6080-34E3-45FB-AC49-CFD72BF92B57}" type="pres">
      <dgm:prSet presAssocID="{10139042-6877-4F38-B13B-D5F2AB92BD68}" presName="parentTextArrow" presStyleLbl="node1" presStyleIdx="1" presStyleCnt="3"/>
      <dgm:spPr/>
    </dgm:pt>
    <dgm:pt modelId="{B922A07B-9921-423C-960A-F8915D83FF17}" type="pres">
      <dgm:prSet presAssocID="{F8A3DC8F-053E-43BE-B1CA-66F7CEC6166A}" presName="sp" presStyleCnt="0"/>
      <dgm:spPr/>
    </dgm:pt>
    <dgm:pt modelId="{09FCE1D3-58AF-4D83-AE04-291686C6257A}" type="pres">
      <dgm:prSet presAssocID="{CB3299BE-BD77-4B4B-81E9-25165436A512}" presName="arrowAndChildren" presStyleCnt="0"/>
      <dgm:spPr/>
    </dgm:pt>
    <dgm:pt modelId="{1487DFED-EDCE-4875-AC47-BA7CE69BACD4}" type="pres">
      <dgm:prSet presAssocID="{CB3299BE-BD77-4B4B-81E9-25165436A512}" presName="parentTextArrow" presStyleLbl="node1" presStyleIdx="1" presStyleCnt="3"/>
      <dgm:spPr/>
    </dgm:pt>
    <dgm:pt modelId="{27AA775A-8A1A-4AE2-9C91-485E96B5A016}" type="pres">
      <dgm:prSet presAssocID="{CB3299BE-BD77-4B4B-81E9-25165436A512}" presName="arrow" presStyleLbl="node1" presStyleIdx="2" presStyleCnt="3"/>
      <dgm:spPr/>
    </dgm:pt>
    <dgm:pt modelId="{6966FE6F-00F2-4CF5-907A-F553AF029C2F}" type="pres">
      <dgm:prSet presAssocID="{CB3299BE-BD77-4B4B-81E9-25165436A512}" presName="descendantArrow" presStyleCnt="0"/>
      <dgm:spPr/>
    </dgm:pt>
    <dgm:pt modelId="{2B29FC02-C077-461E-A0DA-0DDCB4066082}" type="pres">
      <dgm:prSet presAssocID="{66EB2119-C73F-4620-BA11-7BF1E8F7D79A}" presName="childTextArrow" presStyleLbl="fgAccFollowNode1" presStyleIdx="0" presStyleCnt="2">
        <dgm:presLayoutVars>
          <dgm:bulletEnabled val="1"/>
        </dgm:presLayoutVars>
      </dgm:prSet>
      <dgm:spPr/>
    </dgm:pt>
    <dgm:pt modelId="{4EFB8817-AC36-4DC1-A3EC-5A4084A6D9A8}" type="pres">
      <dgm:prSet presAssocID="{58FB2E90-1991-4D0E-9209-8D23F89752E8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7A701808-1761-43FE-9FE3-DC6C4B2D9B35}" srcId="{CB3299BE-BD77-4B4B-81E9-25165436A512}" destId="{66EB2119-C73F-4620-BA11-7BF1E8F7D79A}" srcOrd="0" destOrd="0" parTransId="{AF7A30A4-D014-47D9-A8F3-765AC798360B}" sibTransId="{8525EDE3-4385-4418-A3A8-F23EAD41754B}"/>
    <dgm:cxn modelId="{8F925E25-CD24-479D-BE2C-10CF5A875A4E}" srcId="{98B3CDD4-B495-4357-A1D6-DF70C04B5B8B}" destId="{10139042-6877-4F38-B13B-D5F2AB92BD68}" srcOrd="1" destOrd="0" parTransId="{E5B48E9E-8B01-4489-A800-B96F07AE5742}" sibTransId="{34D7EC3D-A74C-47EE-A303-909F42E4AA03}"/>
    <dgm:cxn modelId="{75B1F44C-C5D2-41A4-8777-EB5DF9A3237C}" srcId="{CB3299BE-BD77-4B4B-81E9-25165436A512}" destId="{58FB2E90-1991-4D0E-9209-8D23F89752E8}" srcOrd="1" destOrd="0" parTransId="{A38E9F2D-A1F8-4417-BB20-6DF5BD911957}" sibTransId="{A06BEF81-3B25-4B3C-AAFB-CC069C13891F}"/>
    <dgm:cxn modelId="{D53D064E-2C28-4958-9364-16B6B42F5C90}" type="presOf" srcId="{98B3CDD4-B495-4357-A1D6-DF70C04B5B8B}" destId="{EF5461FF-7117-480D-84A4-8D280826472D}" srcOrd="0" destOrd="0" presId="urn:microsoft.com/office/officeart/2005/8/layout/process4"/>
    <dgm:cxn modelId="{5334074F-3B19-4A1F-B604-8A675F2086DF}" type="presOf" srcId="{CB3299BE-BD77-4B4B-81E9-25165436A512}" destId="{27AA775A-8A1A-4AE2-9C91-485E96B5A016}" srcOrd="1" destOrd="0" presId="urn:microsoft.com/office/officeart/2005/8/layout/process4"/>
    <dgm:cxn modelId="{4F81ED8B-56A7-40EB-8A7F-4358F6900550}" type="presOf" srcId="{CB3299BE-BD77-4B4B-81E9-25165436A512}" destId="{1487DFED-EDCE-4875-AC47-BA7CE69BACD4}" srcOrd="0" destOrd="0" presId="urn:microsoft.com/office/officeart/2005/8/layout/process4"/>
    <dgm:cxn modelId="{8D7F5D91-25ED-4C94-BFBC-472C65372F01}" srcId="{98B3CDD4-B495-4357-A1D6-DF70C04B5B8B}" destId="{CDD81DA4-03F2-44B9-A47C-77A979BD1CC1}" srcOrd="2" destOrd="0" parTransId="{591E182A-F087-4238-996C-CB9E23454248}" sibTransId="{AFF504EE-E25B-4C74-8876-C82DEAEA7759}"/>
    <dgm:cxn modelId="{8FF16F92-AC38-40E4-A806-D16CFCE9ACF3}" type="presOf" srcId="{10139042-6877-4F38-B13B-D5F2AB92BD68}" destId="{54CD6080-34E3-45FB-AC49-CFD72BF92B57}" srcOrd="0" destOrd="0" presId="urn:microsoft.com/office/officeart/2005/8/layout/process4"/>
    <dgm:cxn modelId="{C773D299-B7DF-44CC-B5C3-C26566EE2EC3}" type="presOf" srcId="{58FB2E90-1991-4D0E-9209-8D23F89752E8}" destId="{4EFB8817-AC36-4DC1-A3EC-5A4084A6D9A8}" srcOrd="0" destOrd="0" presId="urn:microsoft.com/office/officeart/2005/8/layout/process4"/>
    <dgm:cxn modelId="{8D1D2C9D-3E34-4029-B267-5BDF1680D46D}" type="presOf" srcId="{CDD81DA4-03F2-44B9-A47C-77A979BD1CC1}" destId="{EBF825B7-D807-4A66-BF2E-E08CCEA7F897}" srcOrd="0" destOrd="0" presId="urn:microsoft.com/office/officeart/2005/8/layout/process4"/>
    <dgm:cxn modelId="{ACFF0FCD-AB11-4479-9095-7A643A1E12DB}" srcId="{98B3CDD4-B495-4357-A1D6-DF70C04B5B8B}" destId="{CB3299BE-BD77-4B4B-81E9-25165436A512}" srcOrd="0" destOrd="0" parTransId="{7EC0D85B-1DDF-4968-84CB-FE764A7AA639}" sibTransId="{F8A3DC8F-053E-43BE-B1CA-66F7CEC6166A}"/>
    <dgm:cxn modelId="{CCC09DD4-5A92-47D6-BF3D-15C8E33AA84E}" type="presOf" srcId="{66EB2119-C73F-4620-BA11-7BF1E8F7D79A}" destId="{2B29FC02-C077-461E-A0DA-0DDCB4066082}" srcOrd="0" destOrd="0" presId="urn:microsoft.com/office/officeart/2005/8/layout/process4"/>
    <dgm:cxn modelId="{20151CA4-1E16-4860-BC4A-3302C5B0F2EE}" type="presParOf" srcId="{EF5461FF-7117-480D-84A4-8D280826472D}" destId="{D1BF0C5B-F992-4828-AA03-703E38D50E26}" srcOrd="0" destOrd="0" presId="urn:microsoft.com/office/officeart/2005/8/layout/process4"/>
    <dgm:cxn modelId="{948AE746-0EC8-4D9D-B692-AFB4597E959E}" type="presParOf" srcId="{D1BF0C5B-F992-4828-AA03-703E38D50E26}" destId="{EBF825B7-D807-4A66-BF2E-E08CCEA7F897}" srcOrd="0" destOrd="0" presId="urn:microsoft.com/office/officeart/2005/8/layout/process4"/>
    <dgm:cxn modelId="{D5DDF43E-0112-4127-A1BC-6BBDF0ECEFB3}" type="presParOf" srcId="{EF5461FF-7117-480D-84A4-8D280826472D}" destId="{790E59D4-5832-403F-B67A-91565FE0AE60}" srcOrd="1" destOrd="0" presId="urn:microsoft.com/office/officeart/2005/8/layout/process4"/>
    <dgm:cxn modelId="{D5D1FF6B-AD92-44AD-8043-E93D68B1FCA9}" type="presParOf" srcId="{EF5461FF-7117-480D-84A4-8D280826472D}" destId="{88CC6EA1-F3F8-4842-9BB3-0EBF3F7B115F}" srcOrd="2" destOrd="0" presId="urn:microsoft.com/office/officeart/2005/8/layout/process4"/>
    <dgm:cxn modelId="{CF458E3B-870D-47AF-AEB6-2870260549F6}" type="presParOf" srcId="{88CC6EA1-F3F8-4842-9BB3-0EBF3F7B115F}" destId="{54CD6080-34E3-45FB-AC49-CFD72BF92B57}" srcOrd="0" destOrd="0" presId="urn:microsoft.com/office/officeart/2005/8/layout/process4"/>
    <dgm:cxn modelId="{BDB20888-3BDA-4F6A-B1E3-DF5C32E4A846}" type="presParOf" srcId="{EF5461FF-7117-480D-84A4-8D280826472D}" destId="{B922A07B-9921-423C-960A-F8915D83FF17}" srcOrd="3" destOrd="0" presId="urn:microsoft.com/office/officeart/2005/8/layout/process4"/>
    <dgm:cxn modelId="{053645F7-FA03-4009-ACB9-825EDBFEB0DF}" type="presParOf" srcId="{EF5461FF-7117-480D-84A4-8D280826472D}" destId="{09FCE1D3-58AF-4D83-AE04-291686C6257A}" srcOrd="4" destOrd="0" presId="urn:microsoft.com/office/officeart/2005/8/layout/process4"/>
    <dgm:cxn modelId="{254E148B-F21B-4440-BC5F-264B464C8D90}" type="presParOf" srcId="{09FCE1D3-58AF-4D83-AE04-291686C6257A}" destId="{1487DFED-EDCE-4875-AC47-BA7CE69BACD4}" srcOrd="0" destOrd="0" presId="urn:microsoft.com/office/officeart/2005/8/layout/process4"/>
    <dgm:cxn modelId="{7D8E2655-5AAA-4043-B53B-360247179F10}" type="presParOf" srcId="{09FCE1D3-58AF-4D83-AE04-291686C6257A}" destId="{27AA775A-8A1A-4AE2-9C91-485E96B5A016}" srcOrd="1" destOrd="0" presId="urn:microsoft.com/office/officeart/2005/8/layout/process4"/>
    <dgm:cxn modelId="{1E119796-5990-4A5D-817A-9BC27FED67B6}" type="presParOf" srcId="{09FCE1D3-58AF-4D83-AE04-291686C6257A}" destId="{6966FE6F-00F2-4CF5-907A-F553AF029C2F}" srcOrd="2" destOrd="0" presId="urn:microsoft.com/office/officeart/2005/8/layout/process4"/>
    <dgm:cxn modelId="{AE08EAA9-BA26-4408-97AC-1FEEE3AFEE8C}" type="presParOf" srcId="{6966FE6F-00F2-4CF5-907A-F553AF029C2F}" destId="{2B29FC02-C077-461E-A0DA-0DDCB4066082}" srcOrd="0" destOrd="0" presId="urn:microsoft.com/office/officeart/2005/8/layout/process4"/>
    <dgm:cxn modelId="{D7404855-6816-4FD1-8FAA-A44FFB0C0323}" type="presParOf" srcId="{6966FE6F-00F2-4CF5-907A-F553AF029C2F}" destId="{4EFB8817-AC36-4DC1-A3EC-5A4084A6D9A8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6AA6CEB-BAAD-48AC-9A9B-B28C036EF3BC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1C8AABD-4540-407B-A3D8-FAE30109741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300" strike="sngStrike" dirty="0"/>
            <a:t>Big bang </a:t>
          </a:r>
          <a:r>
            <a:rPr lang="en-US" sz="1600" dirty="0">
              <a:sym typeface="Wingdings" panose="05000000000000000000" pitchFamily="2" charset="2"/>
            </a:rPr>
            <a:t></a:t>
          </a:r>
          <a:r>
            <a:rPr lang="en-US" sz="1600" dirty="0"/>
            <a:t> un </a:t>
          </a:r>
          <a:r>
            <a:rPr lang="en-US" sz="1600" dirty="0" err="1"/>
            <a:t>vrai</a:t>
          </a:r>
          <a:r>
            <a:rPr lang="en-US" sz="1600" dirty="0"/>
            <a:t> </a:t>
          </a:r>
          <a:r>
            <a:rPr lang="en-US" sz="1600" b="1" dirty="0"/>
            <a:t>processus</a:t>
          </a:r>
          <a:r>
            <a:rPr lang="en-US" sz="1600" dirty="0"/>
            <a:t> de transformation qui </a:t>
          </a:r>
          <a:r>
            <a:rPr lang="en-US" sz="1600" dirty="0" err="1"/>
            <a:t>respecte</a:t>
          </a:r>
          <a:r>
            <a:rPr lang="en-US" sz="1600" dirty="0"/>
            <a:t> la </a:t>
          </a:r>
          <a:r>
            <a:rPr lang="en-US" sz="1600" dirty="0" err="1"/>
            <a:t>qualité</a:t>
          </a:r>
          <a:r>
            <a:rPr lang="en-US" sz="1600" dirty="0"/>
            <a:t> de vie et les droits </a:t>
          </a:r>
        </a:p>
        <a:p>
          <a:pPr>
            <a:lnSpc>
              <a:spcPct val="100000"/>
            </a:lnSpc>
          </a:pPr>
          <a:r>
            <a:rPr lang="en-US" sz="2000" dirty="0"/>
            <a:t>Une planification  et Un </a:t>
          </a:r>
          <a:r>
            <a:rPr lang="en-US" sz="2000" dirty="0" err="1"/>
            <a:t>suivi</a:t>
          </a:r>
          <a:r>
            <a:rPr lang="en-US" sz="2000" dirty="0"/>
            <a:t> !</a:t>
          </a:r>
          <a:endParaRPr lang="en-US" sz="1600" dirty="0"/>
        </a:p>
      </dgm:t>
    </dgm:pt>
    <dgm:pt modelId="{D077387F-94D4-462A-A743-3D6E3BBFF1F0}" type="parTrans" cxnId="{91F5FE6F-7AE1-4BED-807D-3EA48A96A762}">
      <dgm:prSet/>
      <dgm:spPr/>
      <dgm:t>
        <a:bodyPr/>
        <a:lstStyle/>
        <a:p>
          <a:endParaRPr lang="en-US"/>
        </a:p>
      </dgm:t>
    </dgm:pt>
    <dgm:pt modelId="{338ABF49-B673-4F90-9829-D7BB5F075855}" type="sibTrans" cxnId="{91F5FE6F-7AE1-4BED-807D-3EA48A96A762}">
      <dgm:prSet/>
      <dgm:spPr/>
      <dgm:t>
        <a:bodyPr/>
        <a:lstStyle/>
        <a:p>
          <a:endParaRPr lang="en-US"/>
        </a:p>
      </dgm:t>
    </dgm:pt>
    <dgm:pt modelId="{C82BA0B2-82FD-4983-99AC-EC33E66F00F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Les </a:t>
          </a:r>
          <a:r>
            <a:rPr lang="en-US" b="1" dirty="0" err="1"/>
            <a:t>moyens</a:t>
          </a:r>
          <a:r>
            <a:rPr lang="en-US" b="1" dirty="0"/>
            <a:t> </a:t>
          </a:r>
          <a:r>
            <a:rPr lang="en-US" dirty="0"/>
            <a:t>pour financer la transition </a:t>
          </a:r>
        </a:p>
      </dgm:t>
    </dgm:pt>
    <dgm:pt modelId="{3240B4E1-DEE2-4C3D-8E66-9DD3FC7C9689}" type="parTrans" cxnId="{A1F5E8D7-7C2A-463B-9D0F-502DC50E39C5}">
      <dgm:prSet/>
      <dgm:spPr/>
      <dgm:t>
        <a:bodyPr/>
        <a:lstStyle/>
        <a:p>
          <a:endParaRPr lang="en-US"/>
        </a:p>
      </dgm:t>
    </dgm:pt>
    <dgm:pt modelId="{36BFD89F-7E97-490F-98A3-A678D0839955}" type="sibTrans" cxnId="{A1F5E8D7-7C2A-463B-9D0F-502DC50E39C5}">
      <dgm:prSet/>
      <dgm:spPr/>
      <dgm:t>
        <a:bodyPr/>
        <a:lstStyle/>
        <a:p>
          <a:endParaRPr lang="en-US"/>
        </a:p>
      </dgm:t>
    </dgm:pt>
    <dgm:pt modelId="{2D07C62A-3606-44E4-81B2-A03CB456932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Standstill et </a:t>
          </a:r>
          <a:r>
            <a:rPr lang="en-US" dirty="0" err="1"/>
            <a:t>maintenir</a:t>
          </a:r>
          <a:r>
            <a:rPr lang="en-US" dirty="0"/>
            <a:t> la </a:t>
          </a:r>
          <a:r>
            <a:rPr lang="en-US" dirty="0" err="1"/>
            <a:t>qualité</a:t>
          </a:r>
          <a:r>
            <a:rPr lang="en-US" dirty="0"/>
            <a:t> de </a:t>
          </a:r>
          <a:r>
            <a:rPr lang="en-US" dirty="0" err="1"/>
            <a:t>l’existant</a:t>
          </a:r>
          <a:r>
            <a:rPr lang="en-US" dirty="0"/>
            <a:t>!</a:t>
          </a:r>
        </a:p>
      </dgm:t>
    </dgm:pt>
    <dgm:pt modelId="{F419D901-A13C-4508-9857-4B506D88A9EA}" type="parTrans" cxnId="{218AF8E5-CE09-49EF-AF48-CE51A966D689}">
      <dgm:prSet/>
      <dgm:spPr/>
      <dgm:t>
        <a:bodyPr/>
        <a:lstStyle/>
        <a:p>
          <a:endParaRPr lang="en-US"/>
        </a:p>
      </dgm:t>
    </dgm:pt>
    <dgm:pt modelId="{E816295F-921E-4193-8EF0-E848E3539814}" type="sibTrans" cxnId="{218AF8E5-CE09-49EF-AF48-CE51A966D689}">
      <dgm:prSet/>
      <dgm:spPr/>
      <dgm:t>
        <a:bodyPr/>
        <a:lstStyle/>
        <a:p>
          <a:endParaRPr lang="en-US"/>
        </a:p>
      </dgm:t>
    </dgm:pt>
    <dgm:pt modelId="{40DD3792-6CF2-4154-BE50-5C62B67BD8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Un focus sur la formation des </a:t>
          </a:r>
          <a:r>
            <a:rPr lang="en-US" dirty="0" err="1"/>
            <a:t>professionnels</a:t>
          </a:r>
          <a:endParaRPr lang="en-US" dirty="0"/>
        </a:p>
      </dgm:t>
    </dgm:pt>
    <dgm:pt modelId="{99CBFC04-91A8-4AB1-92A6-E0B243F7CA12}" type="parTrans" cxnId="{264E6BC4-A497-472B-A244-E6BB34CDFED4}">
      <dgm:prSet/>
      <dgm:spPr/>
      <dgm:t>
        <a:bodyPr/>
        <a:lstStyle/>
        <a:p>
          <a:endParaRPr lang="en-US"/>
        </a:p>
      </dgm:t>
    </dgm:pt>
    <dgm:pt modelId="{5D7AA8EA-1363-4D28-B6A7-CF92D80CD9B9}" type="sibTrans" cxnId="{264E6BC4-A497-472B-A244-E6BB34CDFED4}">
      <dgm:prSet/>
      <dgm:spPr/>
      <dgm:t>
        <a:bodyPr/>
        <a:lstStyle/>
        <a:p>
          <a:endParaRPr lang="en-US"/>
        </a:p>
      </dgm:t>
    </dgm:pt>
    <dgm:pt modelId="{71D51254-7731-43B9-8ABE-59EFD9C391C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La </a:t>
          </a:r>
          <a:r>
            <a:rPr lang="en-US" dirty="0" err="1"/>
            <a:t>généralisation</a:t>
          </a:r>
          <a:r>
            <a:rPr lang="en-US" dirty="0"/>
            <a:t> des structures </a:t>
          </a:r>
          <a:r>
            <a:rPr lang="en-US" dirty="0" err="1"/>
            <a:t>inclusives</a:t>
          </a:r>
          <a:endParaRPr lang="en-US" dirty="0"/>
        </a:p>
      </dgm:t>
    </dgm:pt>
    <dgm:pt modelId="{3B50C5C6-9E1D-4DDF-B880-6AF64BB28718}" type="parTrans" cxnId="{4AA33328-C326-4121-8708-AF00BEEC8754}">
      <dgm:prSet/>
      <dgm:spPr/>
      <dgm:t>
        <a:bodyPr/>
        <a:lstStyle/>
        <a:p>
          <a:endParaRPr lang="en-US"/>
        </a:p>
      </dgm:t>
    </dgm:pt>
    <dgm:pt modelId="{EFF461CB-8B41-4955-9F3B-3EF56377DC34}" type="sibTrans" cxnId="{4AA33328-C326-4121-8708-AF00BEEC8754}">
      <dgm:prSet/>
      <dgm:spPr/>
      <dgm:t>
        <a:bodyPr/>
        <a:lstStyle/>
        <a:p>
          <a:endParaRPr lang="en-US"/>
        </a:p>
      </dgm:t>
    </dgm:pt>
    <dgm:pt modelId="{1BD5910E-A981-4629-A96A-793FD895CD8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Cahier de charges </a:t>
          </a:r>
          <a:r>
            <a:rPr lang="en-US" dirty="0"/>
            <a:t>précis, </a:t>
          </a:r>
          <a:r>
            <a:rPr lang="en-US" dirty="0" err="1"/>
            <a:t>complet</a:t>
          </a:r>
          <a:r>
            <a:rPr lang="en-US" dirty="0"/>
            <a:t> à respecter dans </a:t>
          </a:r>
          <a:r>
            <a:rPr lang="en-US" dirty="0" err="1"/>
            <a:t>tous</a:t>
          </a:r>
          <a:r>
            <a:rPr lang="en-US" dirty="0"/>
            <a:t> les </a:t>
          </a:r>
          <a:r>
            <a:rPr lang="en-US" dirty="0" err="1"/>
            <a:t>lieux</a:t>
          </a:r>
          <a:r>
            <a:rPr lang="en-US" dirty="0"/>
            <a:t> de vie collective</a:t>
          </a:r>
        </a:p>
      </dgm:t>
    </dgm:pt>
    <dgm:pt modelId="{11AB31C7-412C-4281-B559-CCEB1BCDA5EA}" type="parTrans" cxnId="{46C96CE8-3DEC-4D86-BB90-62C926A46FF9}">
      <dgm:prSet/>
      <dgm:spPr/>
      <dgm:t>
        <a:bodyPr/>
        <a:lstStyle/>
        <a:p>
          <a:endParaRPr lang="en-US"/>
        </a:p>
      </dgm:t>
    </dgm:pt>
    <dgm:pt modelId="{7D500E84-8BDA-4947-9E06-8C8073FA62AC}" type="sibTrans" cxnId="{46C96CE8-3DEC-4D86-BB90-62C926A46FF9}">
      <dgm:prSet/>
      <dgm:spPr/>
      <dgm:t>
        <a:bodyPr/>
        <a:lstStyle/>
        <a:p>
          <a:endParaRPr lang="en-US"/>
        </a:p>
      </dgm:t>
    </dgm:pt>
    <dgm:pt modelId="{190153B6-EB1C-4942-A622-B2A31D804DC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Un état des </a:t>
          </a:r>
          <a:r>
            <a:rPr lang="en-US" sz="1800" dirty="0" err="1"/>
            <a:t>lieux</a:t>
          </a:r>
          <a:r>
            <a:rPr lang="en-US" sz="1800" dirty="0"/>
            <a:t> sur </a:t>
          </a:r>
          <a:r>
            <a:rPr lang="en-US" sz="1800" b="1" dirty="0" err="1"/>
            <a:t>l’existant</a:t>
          </a:r>
          <a:r>
            <a:rPr lang="en-US" sz="1800" b="1" dirty="0"/>
            <a:t> et sur les </a:t>
          </a:r>
          <a:r>
            <a:rPr lang="en-US" sz="1800" b="1" dirty="0" err="1"/>
            <a:t>besoins</a:t>
          </a:r>
          <a:r>
            <a:rPr lang="en-US" sz="1800" b="1" dirty="0"/>
            <a:t> </a:t>
          </a:r>
        </a:p>
      </dgm:t>
    </dgm:pt>
    <dgm:pt modelId="{8F6D42C7-8A12-4983-B523-F2F0756FF5B5}" type="parTrans" cxnId="{6E550001-5EC8-484F-A431-AE6685C6E435}">
      <dgm:prSet/>
      <dgm:spPr/>
      <dgm:t>
        <a:bodyPr/>
        <a:lstStyle/>
        <a:p>
          <a:endParaRPr lang="en-US"/>
        </a:p>
      </dgm:t>
    </dgm:pt>
    <dgm:pt modelId="{129B9FD1-7C5B-4F52-8156-F7D766F53BE3}" type="sibTrans" cxnId="{6E550001-5EC8-484F-A431-AE6685C6E435}">
      <dgm:prSet/>
      <dgm:spPr/>
      <dgm:t>
        <a:bodyPr/>
        <a:lstStyle/>
        <a:p>
          <a:endParaRPr lang="en-US"/>
        </a:p>
      </dgm:t>
    </dgm:pt>
    <dgm:pt modelId="{1645C1DF-D2E1-438F-B520-4300C34AF9C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dirty="0" err="1"/>
            <a:t>Associer</a:t>
          </a:r>
          <a:r>
            <a:rPr lang="en-US" sz="1800" dirty="0"/>
            <a:t> les </a:t>
          </a:r>
          <a:r>
            <a:rPr lang="en-US" sz="1800" dirty="0" err="1"/>
            <a:t>personnes</a:t>
          </a:r>
          <a:r>
            <a:rPr lang="en-US" sz="1800" dirty="0"/>
            <a:t> et les </a:t>
          </a:r>
          <a:r>
            <a:rPr lang="en-US" sz="1800" dirty="0" err="1"/>
            <a:t>représentants</a:t>
          </a:r>
          <a:r>
            <a:rPr lang="en-US" sz="1800" dirty="0"/>
            <a:t> </a:t>
          </a:r>
        </a:p>
      </dgm:t>
    </dgm:pt>
    <dgm:pt modelId="{10B555C5-157C-425D-AD4F-25AE73573277}" type="parTrans" cxnId="{612CD86E-9E70-4D28-9757-4FF844EFF1E6}">
      <dgm:prSet/>
      <dgm:spPr/>
      <dgm:t>
        <a:bodyPr/>
        <a:lstStyle/>
        <a:p>
          <a:endParaRPr lang="en-US"/>
        </a:p>
      </dgm:t>
    </dgm:pt>
    <dgm:pt modelId="{557874DD-BD3E-46CA-9F91-6F250DE4BB9D}" type="sibTrans" cxnId="{612CD86E-9E70-4D28-9757-4FF844EFF1E6}">
      <dgm:prSet/>
      <dgm:spPr/>
      <dgm:t>
        <a:bodyPr/>
        <a:lstStyle/>
        <a:p>
          <a:endParaRPr lang="en-US"/>
        </a:p>
      </dgm:t>
    </dgm:pt>
    <dgm:pt modelId="{C35DF321-81CF-4A00-936E-B0FC0C3A743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b="1" dirty="0"/>
            <a:t>Un VRAI choix ET tout au long de la vie </a:t>
          </a:r>
        </a:p>
      </dgm:t>
    </dgm:pt>
    <dgm:pt modelId="{1AD75BA6-D42C-4069-8971-E28AA83A85D4}" type="parTrans" cxnId="{FE5F2403-56FF-4D0F-A5C8-F0F77BFFAEFA}">
      <dgm:prSet/>
      <dgm:spPr/>
      <dgm:t>
        <a:bodyPr/>
        <a:lstStyle/>
        <a:p>
          <a:endParaRPr lang="en-US"/>
        </a:p>
      </dgm:t>
    </dgm:pt>
    <dgm:pt modelId="{85E0C72A-0E8B-400F-8542-7BDE353959E6}" type="sibTrans" cxnId="{FE5F2403-56FF-4D0F-A5C8-F0F77BFFAEFA}">
      <dgm:prSet/>
      <dgm:spPr/>
      <dgm:t>
        <a:bodyPr/>
        <a:lstStyle/>
        <a:p>
          <a:endParaRPr lang="en-US"/>
        </a:p>
      </dgm:t>
    </dgm:pt>
    <dgm:pt modelId="{2C0B10FB-F0EC-44DE-AD8A-0493D75D4DAA}" type="pres">
      <dgm:prSet presAssocID="{56AA6CEB-BAAD-48AC-9A9B-B28C036EF3BC}" presName="diagram" presStyleCnt="0">
        <dgm:presLayoutVars>
          <dgm:dir/>
          <dgm:resizeHandles val="exact"/>
        </dgm:presLayoutVars>
      </dgm:prSet>
      <dgm:spPr/>
    </dgm:pt>
    <dgm:pt modelId="{F694042D-50FE-4F28-BAF5-A5596D556E3A}" type="pres">
      <dgm:prSet presAssocID="{41C8AABD-4540-407B-A3D8-FAE301097414}" presName="node" presStyleLbl="node1" presStyleIdx="0" presStyleCnt="6" custScaleX="111831" custScaleY="157987" custLinFactNeighborX="115" custLinFactNeighborY="-5978">
        <dgm:presLayoutVars>
          <dgm:bulletEnabled val="1"/>
        </dgm:presLayoutVars>
      </dgm:prSet>
      <dgm:spPr/>
    </dgm:pt>
    <dgm:pt modelId="{6DCC2AFF-749F-4D41-AC22-DBAB9AA29177}" type="pres">
      <dgm:prSet presAssocID="{338ABF49-B673-4F90-9829-D7BB5F075855}" presName="sibTrans" presStyleCnt="0"/>
      <dgm:spPr/>
    </dgm:pt>
    <dgm:pt modelId="{E0F3150E-15FB-40CC-9761-71D4AC9D38A2}" type="pres">
      <dgm:prSet presAssocID="{C82BA0B2-82FD-4983-99AC-EC33E66F00FC}" presName="node" presStyleLbl="node1" presStyleIdx="1" presStyleCnt="6" custScaleX="100817" custScaleY="112143" custLinFactNeighborX="1186" custLinFactNeighborY="4258">
        <dgm:presLayoutVars>
          <dgm:bulletEnabled val="1"/>
        </dgm:presLayoutVars>
      </dgm:prSet>
      <dgm:spPr/>
    </dgm:pt>
    <dgm:pt modelId="{7D72F641-2AE8-4DF3-9893-C8D78AB5386B}" type="pres">
      <dgm:prSet presAssocID="{36BFD89F-7E97-490F-98A3-A678D0839955}" presName="sibTrans" presStyleCnt="0"/>
      <dgm:spPr/>
    </dgm:pt>
    <dgm:pt modelId="{FA54E455-B1BA-4633-8D51-2AD23091581F}" type="pres">
      <dgm:prSet presAssocID="{71D51254-7731-43B9-8ABE-59EFD9C391C0}" presName="node" presStyleLbl="node1" presStyleIdx="2" presStyleCnt="6" custScaleY="128773" custLinFactNeighborX="-16" custLinFactNeighborY="-35996">
        <dgm:presLayoutVars>
          <dgm:bulletEnabled val="1"/>
        </dgm:presLayoutVars>
      </dgm:prSet>
      <dgm:spPr/>
    </dgm:pt>
    <dgm:pt modelId="{66FFB8E5-7163-4E01-ADE5-5358783C7685}" type="pres">
      <dgm:prSet presAssocID="{EFF461CB-8B41-4955-9F3B-3EF56377DC34}" presName="sibTrans" presStyleCnt="0"/>
      <dgm:spPr/>
    </dgm:pt>
    <dgm:pt modelId="{5BB8AEBA-1EAE-4BA1-BE77-F2370DCB2045}" type="pres">
      <dgm:prSet presAssocID="{190153B6-EB1C-4942-A622-B2A31D804DC2}" presName="node" presStyleLbl="node1" presStyleIdx="3" presStyleCnt="6" custScaleY="127819">
        <dgm:presLayoutVars>
          <dgm:bulletEnabled val="1"/>
        </dgm:presLayoutVars>
      </dgm:prSet>
      <dgm:spPr/>
    </dgm:pt>
    <dgm:pt modelId="{0DAFFA6F-7037-4497-BDFB-8B10AB710CFC}" type="pres">
      <dgm:prSet presAssocID="{129B9FD1-7C5B-4F52-8156-F7D766F53BE3}" presName="sibTrans" presStyleCnt="0"/>
      <dgm:spPr/>
    </dgm:pt>
    <dgm:pt modelId="{FF6A191D-9ABB-46C5-990D-6443D143B705}" type="pres">
      <dgm:prSet presAssocID="{1645C1DF-D2E1-438F-B520-4300C34AF9C7}" presName="node" presStyleLbl="node1" presStyleIdx="4" presStyleCnt="6">
        <dgm:presLayoutVars>
          <dgm:bulletEnabled val="1"/>
        </dgm:presLayoutVars>
      </dgm:prSet>
      <dgm:spPr/>
    </dgm:pt>
    <dgm:pt modelId="{B5DDB555-75D4-4F18-9E6B-D654ACF77EC5}" type="pres">
      <dgm:prSet presAssocID="{557874DD-BD3E-46CA-9F91-6F250DE4BB9D}" presName="sibTrans" presStyleCnt="0"/>
      <dgm:spPr/>
    </dgm:pt>
    <dgm:pt modelId="{CBDF7337-084C-4054-AEE0-DB55C71D9D73}" type="pres">
      <dgm:prSet presAssocID="{C35DF321-81CF-4A00-936E-B0FC0C3A743D}" presName="node" presStyleLbl="node1" presStyleIdx="5" presStyleCnt="6">
        <dgm:presLayoutVars>
          <dgm:bulletEnabled val="1"/>
        </dgm:presLayoutVars>
      </dgm:prSet>
      <dgm:spPr/>
    </dgm:pt>
  </dgm:ptLst>
  <dgm:cxnLst>
    <dgm:cxn modelId="{6E550001-5EC8-484F-A431-AE6685C6E435}" srcId="{56AA6CEB-BAAD-48AC-9A9B-B28C036EF3BC}" destId="{190153B6-EB1C-4942-A622-B2A31D804DC2}" srcOrd="3" destOrd="0" parTransId="{8F6D42C7-8A12-4983-B523-F2F0756FF5B5}" sibTransId="{129B9FD1-7C5B-4F52-8156-F7D766F53BE3}"/>
    <dgm:cxn modelId="{FE5F2403-56FF-4D0F-A5C8-F0F77BFFAEFA}" srcId="{56AA6CEB-BAAD-48AC-9A9B-B28C036EF3BC}" destId="{C35DF321-81CF-4A00-936E-B0FC0C3A743D}" srcOrd="5" destOrd="0" parTransId="{1AD75BA6-D42C-4069-8971-E28AA83A85D4}" sibTransId="{85E0C72A-0E8B-400F-8542-7BDE353959E6}"/>
    <dgm:cxn modelId="{E80DC106-B434-445F-A264-856EBB40D1AF}" type="presOf" srcId="{40DD3792-6CF2-4154-BE50-5C62B67BD888}" destId="{E0F3150E-15FB-40CC-9761-71D4AC9D38A2}" srcOrd="0" destOrd="2" presId="urn:microsoft.com/office/officeart/2005/8/layout/default"/>
    <dgm:cxn modelId="{4AA33328-C326-4121-8708-AF00BEEC8754}" srcId="{56AA6CEB-BAAD-48AC-9A9B-B28C036EF3BC}" destId="{71D51254-7731-43B9-8ABE-59EFD9C391C0}" srcOrd="2" destOrd="0" parTransId="{3B50C5C6-9E1D-4DDF-B880-6AF64BB28718}" sibTransId="{EFF461CB-8B41-4955-9F3B-3EF56377DC34}"/>
    <dgm:cxn modelId="{544EA530-BE36-4EAC-94A0-48DAFBCB33CD}" type="presOf" srcId="{71D51254-7731-43B9-8ABE-59EFD9C391C0}" destId="{FA54E455-B1BA-4633-8D51-2AD23091581F}" srcOrd="0" destOrd="0" presId="urn:microsoft.com/office/officeart/2005/8/layout/default"/>
    <dgm:cxn modelId="{0E860F39-A8A4-46AA-AD92-D3EE73E034B6}" type="presOf" srcId="{1645C1DF-D2E1-438F-B520-4300C34AF9C7}" destId="{FF6A191D-9ABB-46C5-990D-6443D143B705}" srcOrd="0" destOrd="0" presId="urn:microsoft.com/office/officeart/2005/8/layout/default"/>
    <dgm:cxn modelId="{CECBAF61-A01E-401C-988B-2F652B400598}" type="presOf" srcId="{56AA6CEB-BAAD-48AC-9A9B-B28C036EF3BC}" destId="{2C0B10FB-F0EC-44DE-AD8A-0493D75D4DAA}" srcOrd="0" destOrd="0" presId="urn:microsoft.com/office/officeart/2005/8/layout/default"/>
    <dgm:cxn modelId="{612CD86E-9E70-4D28-9757-4FF844EFF1E6}" srcId="{56AA6CEB-BAAD-48AC-9A9B-B28C036EF3BC}" destId="{1645C1DF-D2E1-438F-B520-4300C34AF9C7}" srcOrd="4" destOrd="0" parTransId="{10B555C5-157C-425D-AD4F-25AE73573277}" sibTransId="{557874DD-BD3E-46CA-9F91-6F250DE4BB9D}"/>
    <dgm:cxn modelId="{91F5FE6F-7AE1-4BED-807D-3EA48A96A762}" srcId="{56AA6CEB-BAAD-48AC-9A9B-B28C036EF3BC}" destId="{41C8AABD-4540-407B-A3D8-FAE301097414}" srcOrd="0" destOrd="0" parTransId="{D077387F-94D4-462A-A743-3D6E3BBFF1F0}" sibTransId="{338ABF49-B673-4F90-9829-D7BB5F075855}"/>
    <dgm:cxn modelId="{75BE3488-E698-48B1-A089-B15EB442D771}" type="presOf" srcId="{190153B6-EB1C-4942-A622-B2A31D804DC2}" destId="{5BB8AEBA-1EAE-4BA1-BE77-F2370DCB2045}" srcOrd="0" destOrd="0" presId="urn:microsoft.com/office/officeart/2005/8/layout/default"/>
    <dgm:cxn modelId="{836AEF92-2587-4EED-A734-15AD2A29593C}" type="presOf" srcId="{41C8AABD-4540-407B-A3D8-FAE301097414}" destId="{F694042D-50FE-4F28-BAF5-A5596D556E3A}" srcOrd="0" destOrd="0" presId="urn:microsoft.com/office/officeart/2005/8/layout/default"/>
    <dgm:cxn modelId="{5DE21893-2FEE-4E27-BA0A-E86132ED7DB1}" type="presOf" srcId="{C35DF321-81CF-4A00-936E-B0FC0C3A743D}" destId="{CBDF7337-084C-4054-AEE0-DB55C71D9D73}" srcOrd="0" destOrd="0" presId="urn:microsoft.com/office/officeart/2005/8/layout/default"/>
    <dgm:cxn modelId="{CF41E294-3E46-42B4-AD60-E2146567A756}" type="presOf" srcId="{C82BA0B2-82FD-4983-99AC-EC33E66F00FC}" destId="{E0F3150E-15FB-40CC-9761-71D4AC9D38A2}" srcOrd="0" destOrd="0" presId="urn:microsoft.com/office/officeart/2005/8/layout/default"/>
    <dgm:cxn modelId="{4E1EAAAF-5E9A-4FBF-8356-677F57317664}" type="presOf" srcId="{1BD5910E-A981-4629-A96A-793FD895CD8C}" destId="{FA54E455-B1BA-4633-8D51-2AD23091581F}" srcOrd="0" destOrd="1" presId="urn:microsoft.com/office/officeart/2005/8/layout/default"/>
    <dgm:cxn modelId="{264E6BC4-A497-472B-A244-E6BB34CDFED4}" srcId="{C82BA0B2-82FD-4983-99AC-EC33E66F00FC}" destId="{40DD3792-6CF2-4154-BE50-5C62B67BD888}" srcOrd="1" destOrd="0" parTransId="{99CBFC04-91A8-4AB1-92A6-E0B243F7CA12}" sibTransId="{5D7AA8EA-1363-4D28-B6A7-CF92D80CD9B9}"/>
    <dgm:cxn modelId="{5BC15EC5-2115-4EF7-A246-8BB928A8A6AA}" type="presOf" srcId="{2D07C62A-3606-44E4-81B2-A03CB4569327}" destId="{E0F3150E-15FB-40CC-9761-71D4AC9D38A2}" srcOrd="0" destOrd="1" presId="urn:microsoft.com/office/officeart/2005/8/layout/default"/>
    <dgm:cxn modelId="{A1F5E8D7-7C2A-463B-9D0F-502DC50E39C5}" srcId="{56AA6CEB-BAAD-48AC-9A9B-B28C036EF3BC}" destId="{C82BA0B2-82FD-4983-99AC-EC33E66F00FC}" srcOrd="1" destOrd="0" parTransId="{3240B4E1-DEE2-4C3D-8E66-9DD3FC7C9689}" sibTransId="{36BFD89F-7E97-490F-98A3-A678D0839955}"/>
    <dgm:cxn modelId="{218AF8E5-CE09-49EF-AF48-CE51A966D689}" srcId="{C82BA0B2-82FD-4983-99AC-EC33E66F00FC}" destId="{2D07C62A-3606-44E4-81B2-A03CB4569327}" srcOrd="0" destOrd="0" parTransId="{F419D901-A13C-4508-9857-4B506D88A9EA}" sibTransId="{E816295F-921E-4193-8EF0-E848E3539814}"/>
    <dgm:cxn modelId="{46C96CE8-3DEC-4D86-BB90-62C926A46FF9}" srcId="{71D51254-7731-43B9-8ABE-59EFD9C391C0}" destId="{1BD5910E-A981-4629-A96A-793FD895CD8C}" srcOrd="0" destOrd="0" parTransId="{11AB31C7-412C-4281-B559-CCEB1BCDA5EA}" sibTransId="{7D500E84-8BDA-4947-9E06-8C8073FA62AC}"/>
    <dgm:cxn modelId="{BC3F0688-4CC8-4087-B045-488AFADB6C61}" type="presParOf" srcId="{2C0B10FB-F0EC-44DE-AD8A-0493D75D4DAA}" destId="{F694042D-50FE-4F28-BAF5-A5596D556E3A}" srcOrd="0" destOrd="0" presId="urn:microsoft.com/office/officeart/2005/8/layout/default"/>
    <dgm:cxn modelId="{74861F10-AC16-47D5-A3AB-96C46091799E}" type="presParOf" srcId="{2C0B10FB-F0EC-44DE-AD8A-0493D75D4DAA}" destId="{6DCC2AFF-749F-4D41-AC22-DBAB9AA29177}" srcOrd="1" destOrd="0" presId="urn:microsoft.com/office/officeart/2005/8/layout/default"/>
    <dgm:cxn modelId="{EAEFCD7D-3DD9-48E7-B2C6-8B42C82A312F}" type="presParOf" srcId="{2C0B10FB-F0EC-44DE-AD8A-0493D75D4DAA}" destId="{E0F3150E-15FB-40CC-9761-71D4AC9D38A2}" srcOrd="2" destOrd="0" presId="urn:microsoft.com/office/officeart/2005/8/layout/default"/>
    <dgm:cxn modelId="{B3354C40-BFC7-4DFF-A34B-5AEFBC649D62}" type="presParOf" srcId="{2C0B10FB-F0EC-44DE-AD8A-0493D75D4DAA}" destId="{7D72F641-2AE8-4DF3-9893-C8D78AB5386B}" srcOrd="3" destOrd="0" presId="urn:microsoft.com/office/officeart/2005/8/layout/default"/>
    <dgm:cxn modelId="{EE9D1DE4-452C-48E3-8D80-59DFB327012A}" type="presParOf" srcId="{2C0B10FB-F0EC-44DE-AD8A-0493D75D4DAA}" destId="{FA54E455-B1BA-4633-8D51-2AD23091581F}" srcOrd="4" destOrd="0" presId="urn:microsoft.com/office/officeart/2005/8/layout/default"/>
    <dgm:cxn modelId="{5B1E7D46-D333-478E-ABC1-CB1954930915}" type="presParOf" srcId="{2C0B10FB-F0EC-44DE-AD8A-0493D75D4DAA}" destId="{66FFB8E5-7163-4E01-ADE5-5358783C7685}" srcOrd="5" destOrd="0" presId="urn:microsoft.com/office/officeart/2005/8/layout/default"/>
    <dgm:cxn modelId="{D26A180F-325E-4DCB-8B80-77B6C9594EA8}" type="presParOf" srcId="{2C0B10FB-F0EC-44DE-AD8A-0493D75D4DAA}" destId="{5BB8AEBA-1EAE-4BA1-BE77-F2370DCB2045}" srcOrd="6" destOrd="0" presId="urn:microsoft.com/office/officeart/2005/8/layout/default"/>
    <dgm:cxn modelId="{859B1216-CA48-48D0-B740-5A1B5D282791}" type="presParOf" srcId="{2C0B10FB-F0EC-44DE-AD8A-0493D75D4DAA}" destId="{0DAFFA6F-7037-4497-BDFB-8B10AB710CFC}" srcOrd="7" destOrd="0" presId="urn:microsoft.com/office/officeart/2005/8/layout/default"/>
    <dgm:cxn modelId="{D024F028-3CEE-4305-B51A-B7231C9BCE8B}" type="presParOf" srcId="{2C0B10FB-F0EC-44DE-AD8A-0493D75D4DAA}" destId="{FF6A191D-9ABB-46C5-990D-6443D143B705}" srcOrd="8" destOrd="0" presId="urn:microsoft.com/office/officeart/2005/8/layout/default"/>
    <dgm:cxn modelId="{8A7E6955-8644-4734-B4D0-46101FAC88E5}" type="presParOf" srcId="{2C0B10FB-F0EC-44DE-AD8A-0493D75D4DAA}" destId="{B5DDB555-75D4-4F18-9E6B-D654ACF77EC5}" srcOrd="9" destOrd="0" presId="urn:microsoft.com/office/officeart/2005/8/layout/default"/>
    <dgm:cxn modelId="{9571F260-0E9F-40B8-8B82-9079AFE51B6F}" type="presParOf" srcId="{2C0B10FB-F0EC-44DE-AD8A-0493D75D4DAA}" destId="{CBDF7337-084C-4054-AEE0-DB55C71D9D7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EFFD55F-7D3D-426A-99E3-42340715CD4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9DE685C-E813-4B64-8325-39B1611AE92E}">
      <dgm:prSet/>
      <dgm:spPr/>
      <dgm:t>
        <a:bodyPr/>
        <a:lstStyle/>
        <a:p>
          <a:r>
            <a:rPr lang="fr-BE"/>
            <a:t>Toutes les information sur le site CSNPH </a:t>
          </a:r>
          <a:endParaRPr lang="en-US"/>
        </a:p>
      </dgm:t>
    </dgm:pt>
    <dgm:pt modelId="{85BABC0B-AE5C-4774-BD49-8F7C1947F9F2}" type="parTrans" cxnId="{9AB5776B-DCFE-4B16-B71A-1288EA377804}">
      <dgm:prSet/>
      <dgm:spPr/>
      <dgm:t>
        <a:bodyPr/>
        <a:lstStyle/>
        <a:p>
          <a:endParaRPr lang="en-US"/>
        </a:p>
      </dgm:t>
    </dgm:pt>
    <dgm:pt modelId="{5732D701-9C0C-48D4-886B-7C5080C206F0}" type="sibTrans" cxnId="{9AB5776B-DCFE-4B16-B71A-1288EA377804}">
      <dgm:prSet/>
      <dgm:spPr/>
      <dgm:t>
        <a:bodyPr/>
        <a:lstStyle/>
        <a:p>
          <a:endParaRPr lang="en-US"/>
        </a:p>
      </dgm:t>
    </dgm:pt>
    <dgm:pt modelId="{D968B363-62E7-4930-BC53-7E75F99DAE8E}">
      <dgm:prSet/>
      <dgm:spPr/>
      <dgm:t>
        <a:bodyPr/>
        <a:lstStyle/>
        <a:p>
          <a:r>
            <a:rPr lang="fr-BE">
              <a:hlinkClick xmlns:r="http://schemas.openxmlformats.org/officeDocument/2006/relationships" r:id="rId1"/>
            </a:rPr>
            <a:t>https://ph.belgium.be/fr/</a:t>
          </a:r>
          <a:endParaRPr lang="en-US"/>
        </a:p>
      </dgm:t>
    </dgm:pt>
    <dgm:pt modelId="{696A8E41-2E62-4C77-B5C4-DD7F00879A90}" type="parTrans" cxnId="{28370B56-37BC-491A-8CE8-8FF961AB4F5B}">
      <dgm:prSet/>
      <dgm:spPr/>
      <dgm:t>
        <a:bodyPr/>
        <a:lstStyle/>
        <a:p>
          <a:endParaRPr lang="en-US"/>
        </a:p>
      </dgm:t>
    </dgm:pt>
    <dgm:pt modelId="{6AF481B0-905B-446F-BB8A-3788ADBAA7A6}" type="sibTrans" cxnId="{28370B56-37BC-491A-8CE8-8FF961AB4F5B}">
      <dgm:prSet/>
      <dgm:spPr/>
      <dgm:t>
        <a:bodyPr/>
        <a:lstStyle/>
        <a:p>
          <a:endParaRPr lang="en-US"/>
        </a:p>
      </dgm:t>
    </dgm:pt>
    <dgm:pt modelId="{7AF136DB-2DDC-4353-80A2-A08C0AE7B28E}">
      <dgm:prSet/>
      <dgm:spPr/>
      <dgm:t>
        <a:bodyPr/>
        <a:lstStyle/>
        <a:p>
          <a:r>
            <a:rPr lang="fr-BE" dirty="0"/>
            <a:t>Merci pour votre attention </a:t>
          </a:r>
          <a:endParaRPr lang="en-US" dirty="0"/>
        </a:p>
      </dgm:t>
    </dgm:pt>
    <dgm:pt modelId="{34459DA3-66D4-447C-8084-39F19674B05E}" type="parTrans" cxnId="{75272616-256A-4ABC-8302-0E180653EDB2}">
      <dgm:prSet/>
      <dgm:spPr/>
      <dgm:t>
        <a:bodyPr/>
        <a:lstStyle/>
        <a:p>
          <a:endParaRPr lang="en-US"/>
        </a:p>
      </dgm:t>
    </dgm:pt>
    <dgm:pt modelId="{733AF147-6ABD-44B5-B120-161C57E44805}" type="sibTrans" cxnId="{75272616-256A-4ABC-8302-0E180653EDB2}">
      <dgm:prSet/>
      <dgm:spPr/>
      <dgm:t>
        <a:bodyPr/>
        <a:lstStyle/>
        <a:p>
          <a:endParaRPr lang="en-US"/>
        </a:p>
      </dgm:t>
    </dgm:pt>
    <dgm:pt modelId="{9F02819C-C4A0-450D-85C2-6749D1F7447C}" type="pres">
      <dgm:prSet presAssocID="{CEFFD55F-7D3D-426A-99E3-42340715CD49}" presName="root" presStyleCnt="0">
        <dgm:presLayoutVars>
          <dgm:dir/>
          <dgm:resizeHandles val="exact"/>
        </dgm:presLayoutVars>
      </dgm:prSet>
      <dgm:spPr/>
    </dgm:pt>
    <dgm:pt modelId="{1C911D68-866E-4002-90E8-691691630121}" type="pres">
      <dgm:prSet presAssocID="{79DE685C-E813-4B64-8325-39B1611AE92E}" presName="compNode" presStyleCnt="0"/>
      <dgm:spPr/>
    </dgm:pt>
    <dgm:pt modelId="{F0FD2DD5-4A8A-45DC-A543-6EEBD2575A9B}" type="pres">
      <dgm:prSet presAssocID="{79DE685C-E813-4B64-8325-39B1611AE92E}" presName="bgRect" presStyleLbl="bgShp" presStyleIdx="0" presStyleCnt="3"/>
      <dgm:spPr/>
    </dgm:pt>
    <dgm:pt modelId="{FBF4AD0A-2E18-4DBE-B457-C2B312A389AB}" type="pres">
      <dgm:prSet presAssocID="{79DE685C-E813-4B64-8325-39B1611AE92E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Écran"/>
        </a:ext>
      </dgm:extLst>
    </dgm:pt>
    <dgm:pt modelId="{BFED4100-F30F-4B28-ACC4-992D78FF88CF}" type="pres">
      <dgm:prSet presAssocID="{79DE685C-E813-4B64-8325-39B1611AE92E}" presName="spaceRect" presStyleCnt="0"/>
      <dgm:spPr/>
    </dgm:pt>
    <dgm:pt modelId="{1E8E99E2-8C0C-4F02-B91A-1D089AE0AA0C}" type="pres">
      <dgm:prSet presAssocID="{79DE685C-E813-4B64-8325-39B1611AE92E}" presName="parTx" presStyleLbl="revTx" presStyleIdx="0" presStyleCnt="3">
        <dgm:presLayoutVars>
          <dgm:chMax val="0"/>
          <dgm:chPref val="0"/>
        </dgm:presLayoutVars>
      </dgm:prSet>
      <dgm:spPr/>
    </dgm:pt>
    <dgm:pt modelId="{EDA75A94-069F-4E72-9FA1-36586A52D580}" type="pres">
      <dgm:prSet presAssocID="{5732D701-9C0C-48D4-886B-7C5080C206F0}" presName="sibTrans" presStyleCnt="0"/>
      <dgm:spPr/>
    </dgm:pt>
    <dgm:pt modelId="{98C6CF44-D5C1-47A5-8B2E-F574562FE2CD}" type="pres">
      <dgm:prSet presAssocID="{D968B363-62E7-4930-BC53-7E75F99DAE8E}" presName="compNode" presStyleCnt="0"/>
      <dgm:spPr/>
    </dgm:pt>
    <dgm:pt modelId="{CB6FA906-FEF8-498E-A542-2545C3F420B8}" type="pres">
      <dgm:prSet presAssocID="{D968B363-62E7-4930-BC53-7E75F99DAE8E}" presName="bgRect" presStyleLbl="bgShp" presStyleIdx="1" presStyleCnt="3"/>
      <dgm:spPr/>
    </dgm:pt>
    <dgm:pt modelId="{C1F9936A-EDC8-4646-817E-F879F4502B92}" type="pres">
      <dgm:prSet presAssocID="{D968B363-62E7-4930-BC53-7E75F99DAE8E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âtiment"/>
        </a:ext>
      </dgm:extLst>
    </dgm:pt>
    <dgm:pt modelId="{6F8DF9AF-9D2B-46D0-9F11-8A9B5DCE3838}" type="pres">
      <dgm:prSet presAssocID="{D968B363-62E7-4930-BC53-7E75F99DAE8E}" presName="spaceRect" presStyleCnt="0"/>
      <dgm:spPr/>
    </dgm:pt>
    <dgm:pt modelId="{0C44B0AB-2290-46E4-9D3C-B6298DA0EA84}" type="pres">
      <dgm:prSet presAssocID="{D968B363-62E7-4930-BC53-7E75F99DAE8E}" presName="parTx" presStyleLbl="revTx" presStyleIdx="1" presStyleCnt="3">
        <dgm:presLayoutVars>
          <dgm:chMax val="0"/>
          <dgm:chPref val="0"/>
        </dgm:presLayoutVars>
      </dgm:prSet>
      <dgm:spPr/>
    </dgm:pt>
    <dgm:pt modelId="{C6C557FF-A0D0-44FC-9B41-729F1EDECF8D}" type="pres">
      <dgm:prSet presAssocID="{6AF481B0-905B-446F-BB8A-3788ADBAA7A6}" presName="sibTrans" presStyleCnt="0"/>
      <dgm:spPr/>
    </dgm:pt>
    <dgm:pt modelId="{C990E1FE-DEFF-48A9-9CCD-4ADBD8822EF5}" type="pres">
      <dgm:prSet presAssocID="{7AF136DB-2DDC-4353-80A2-A08C0AE7B28E}" presName="compNode" presStyleCnt="0"/>
      <dgm:spPr/>
    </dgm:pt>
    <dgm:pt modelId="{1B0DC48C-C765-4949-8BD3-760733CFF8E1}" type="pres">
      <dgm:prSet presAssocID="{7AF136DB-2DDC-4353-80A2-A08C0AE7B28E}" presName="bgRect" presStyleLbl="bgShp" presStyleIdx="2" presStyleCnt="3"/>
      <dgm:spPr/>
    </dgm:pt>
    <dgm:pt modelId="{25DED369-1354-4623-9DA1-225A6C62AB20}" type="pres">
      <dgm:prSet presAssocID="{7AF136DB-2DDC-4353-80A2-A08C0AE7B28E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8DDDC3AF-7D08-41E2-AD33-1BF6379EE06D}" type="pres">
      <dgm:prSet presAssocID="{7AF136DB-2DDC-4353-80A2-A08C0AE7B28E}" presName="spaceRect" presStyleCnt="0"/>
      <dgm:spPr/>
    </dgm:pt>
    <dgm:pt modelId="{25E35FFE-7FF4-4B26-B83F-A7F95F1B2260}" type="pres">
      <dgm:prSet presAssocID="{7AF136DB-2DDC-4353-80A2-A08C0AE7B28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5272616-256A-4ABC-8302-0E180653EDB2}" srcId="{CEFFD55F-7D3D-426A-99E3-42340715CD49}" destId="{7AF136DB-2DDC-4353-80A2-A08C0AE7B28E}" srcOrd="2" destOrd="0" parTransId="{34459DA3-66D4-447C-8084-39F19674B05E}" sibTransId="{733AF147-6ABD-44B5-B120-161C57E44805}"/>
    <dgm:cxn modelId="{831E3F1E-5725-4D3D-B75C-81C0A910CC93}" type="presOf" srcId="{D968B363-62E7-4930-BC53-7E75F99DAE8E}" destId="{0C44B0AB-2290-46E4-9D3C-B6298DA0EA84}" srcOrd="0" destOrd="0" presId="urn:microsoft.com/office/officeart/2018/2/layout/IconVerticalSolidList"/>
    <dgm:cxn modelId="{39C5562B-2483-4299-A3B3-3F49AFCF0D1A}" type="presOf" srcId="{7AF136DB-2DDC-4353-80A2-A08C0AE7B28E}" destId="{25E35FFE-7FF4-4B26-B83F-A7F95F1B2260}" srcOrd="0" destOrd="0" presId="urn:microsoft.com/office/officeart/2018/2/layout/IconVerticalSolidList"/>
    <dgm:cxn modelId="{9AB5776B-DCFE-4B16-B71A-1288EA377804}" srcId="{CEFFD55F-7D3D-426A-99E3-42340715CD49}" destId="{79DE685C-E813-4B64-8325-39B1611AE92E}" srcOrd="0" destOrd="0" parTransId="{85BABC0B-AE5C-4774-BD49-8F7C1947F9F2}" sibTransId="{5732D701-9C0C-48D4-886B-7C5080C206F0}"/>
    <dgm:cxn modelId="{28370B56-37BC-491A-8CE8-8FF961AB4F5B}" srcId="{CEFFD55F-7D3D-426A-99E3-42340715CD49}" destId="{D968B363-62E7-4930-BC53-7E75F99DAE8E}" srcOrd="1" destOrd="0" parTransId="{696A8E41-2E62-4C77-B5C4-DD7F00879A90}" sibTransId="{6AF481B0-905B-446F-BB8A-3788ADBAA7A6}"/>
    <dgm:cxn modelId="{7109A897-0920-46AF-B49B-CFB98B34AF8F}" type="presOf" srcId="{79DE685C-E813-4B64-8325-39B1611AE92E}" destId="{1E8E99E2-8C0C-4F02-B91A-1D089AE0AA0C}" srcOrd="0" destOrd="0" presId="urn:microsoft.com/office/officeart/2018/2/layout/IconVerticalSolidList"/>
    <dgm:cxn modelId="{EB2C48A9-6B4F-48FB-A6CA-B7BC2F0A7161}" type="presOf" srcId="{CEFFD55F-7D3D-426A-99E3-42340715CD49}" destId="{9F02819C-C4A0-450D-85C2-6749D1F7447C}" srcOrd="0" destOrd="0" presId="urn:microsoft.com/office/officeart/2018/2/layout/IconVerticalSolidList"/>
    <dgm:cxn modelId="{8F40A040-7BAE-4EE5-A91F-D11F31A7C8B6}" type="presParOf" srcId="{9F02819C-C4A0-450D-85C2-6749D1F7447C}" destId="{1C911D68-866E-4002-90E8-691691630121}" srcOrd="0" destOrd="0" presId="urn:microsoft.com/office/officeart/2018/2/layout/IconVerticalSolidList"/>
    <dgm:cxn modelId="{BDD26123-4F55-4700-BB92-950BB6EBF7CE}" type="presParOf" srcId="{1C911D68-866E-4002-90E8-691691630121}" destId="{F0FD2DD5-4A8A-45DC-A543-6EEBD2575A9B}" srcOrd="0" destOrd="0" presId="urn:microsoft.com/office/officeart/2018/2/layout/IconVerticalSolidList"/>
    <dgm:cxn modelId="{E604AF50-8FAE-443C-9CD5-63F3735EEF8F}" type="presParOf" srcId="{1C911D68-866E-4002-90E8-691691630121}" destId="{FBF4AD0A-2E18-4DBE-B457-C2B312A389AB}" srcOrd="1" destOrd="0" presId="urn:microsoft.com/office/officeart/2018/2/layout/IconVerticalSolidList"/>
    <dgm:cxn modelId="{0E639FD9-11B9-425F-9EB1-44C01E50CAA6}" type="presParOf" srcId="{1C911D68-866E-4002-90E8-691691630121}" destId="{BFED4100-F30F-4B28-ACC4-992D78FF88CF}" srcOrd="2" destOrd="0" presId="urn:microsoft.com/office/officeart/2018/2/layout/IconVerticalSolidList"/>
    <dgm:cxn modelId="{D4C1A181-8473-4185-BA2F-8D5BBBE8F372}" type="presParOf" srcId="{1C911D68-866E-4002-90E8-691691630121}" destId="{1E8E99E2-8C0C-4F02-B91A-1D089AE0AA0C}" srcOrd="3" destOrd="0" presId="urn:microsoft.com/office/officeart/2018/2/layout/IconVerticalSolidList"/>
    <dgm:cxn modelId="{650B578D-69DE-4659-8060-DE72E1BB222A}" type="presParOf" srcId="{9F02819C-C4A0-450D-85C2-6749D1F7447C}" destId="{EDA75A94-069F-4E72-9FA1-36586A52D580}" srcOrd="1" destOrd="0" presId="urn:microsoft.com/office/officeart/2018/2/layout/IconVerticalSolidList"/>
    <dgm:cxn modelId="{0E315F03-8C24-44DF-A1EB-E0A4D01F87F7}" type="presParOf" srcId="{9F02819C-C4A0-450D-85C2-6749D1F7447C}" destId="{98C6CF44-D5C1-47A5-8B2E-F574562FE2CD}" srcOrd="2" destOrd="0" presId="urn:microsoft.com/office/officeart/2018/2/layout/IconVerticalSolidList"/>
    <dgm:cxn modelId="{B06772A7-322A-4C20-8931-84CD510955C0}" type="presParOf" srcId="{98C6CF44-D5C1-47A5-8B2E-F574562FE2CD}" destId="{CB6FA906-FEF8-498E-A542-2545C3F420B8}" srcOrd="0" destOrd="0" presId="urn:microsoft.com/office/officeart/2018/2/layout/IconVerticalSolidList"/>
    <dgm:cxn modelId="{3EDF8A87-156D-4AA6-8E7A-7E1003E81665}" type="presParOf" srcId="{98C6CF44-D5C1-47A5-8B2E-F574562FE2CD}" destId="{C1F9936A-EDC8-4646-817E-F879F4502B92}" srcOrd="1" destOrd="0" presId="urn:microsoft.com/office/officeart/2018/2/layout/IconVerticalSolidList"/>
    <dgm:cxn modelId="{76B69FF2-B4CA-4E52-90C0-AC8AAB9FA98A}" type="presParOf" srcId="{98C6CF44-D5C1-47A5-8B2E-F574562FE2CD}" destId="{6F8DF9AF-9D2B-46D0-9F11-8A9B5DCE3838}" srcOrd="2" destOrd="0" presId="urn:microsoft.com/office/officeart/2018/2/layout/IconVerticalSolidList"/>
    <dgm:cxn modelId="{2F5C52BB-5C11-4693-BEED-5D2FD3CCE179}" type="presParOf" srcId="{98C6CF44-D5C1-47A5-8B2E-F574562FE2CD}" destId="{0C44B0AB-2290-46E4-9D3C-B6298DA0EA84}" srcOrd="3" destOrd="0" presId="urn:microsoft.com/office/officeart/2018/2/layout/IconVerticalSolidList"/>
    <dgm:cxn modelId="{4553DA37-9CC9-4955-9253-24003025D2FD}" type="presParOf" srcId="{9F02819C-C4A0-450D-85C2-6749D1F7447C}" destId="{C6C557FF-A0D0-44FC-9B41-729F1EDECF8D}" srcOrd="3" destOrd="0" presId="urn:microsoft.com/office/officeart/2018/2/layout/IconVerticalSolidList"/>
    <dgm:cxn modelId="{BD107C34-1B27-4BF4-AD7D-FBBCFF9CB55D}" type="presParOf" srcId="{9F02819C-C4A0-450D-85C2-6749D1F7447C}" destId="{C990E1FE-DEFF-48A9-9CCD-4ADBD8822EF5}" srcOrd="4" destOrd="0" presId="urn:microsoft.com/office/officeart/2018/2/layout/IconVerticalSolidList"/>
    <dgm:cxn modelId="{0AC75680-1258-427D-B36D-EDD697854BF1}" type="presParOf" srcId="{C990E1FE-DEFF-48A9-9CCD-4ADBD8822EF5}" destId="{1B0DC48C-C765-4949-8BD3-760733CFF8E1}" srcOrd="0" destOrd="0" presId="urn:microsoft.com/office/officeart/2018/2/layout/IconVerticalSolidList"/>
    <dgm:cxn modelId="{4B57031D-475F-44A4-836B-E895572EC1B1}" type="presParOf" srcId="{C990E1FE-DEFF-48A9-9CCD-4ADBD8822EF5}" destId="{25DED369-1354-4623-9DA1-225A6C62AB20}" srcOrd="1" destOrd="0" presId="urn:microsoft.com/office/officeart/2018/2/layout/IconVerticalSolidList"/>
    <dgm:cxn modelId="{0E9617AA-EE3E-4D86-A49C-7D32F93E053B}" type="presParOf" srcId="{C990E1FE-DEFF-48A9-9CCD-4ADBD8822EF5}" destId="{8DDDC3AF-7D08-41E2-AD33-1BF6379EE06D}" srcOrd="2" destOrd="0" presId="urn:microsoft.com/office/officeart/2018/2/layout/IconVerticalSolidList"/>
    <dgm:cxn modelId="{68D61466-379D-4179-AEA7-8F981C8ABA2C}" type="presParOf" srcId="{C990E1FE-DEFF-48A9-9CCD-4ADBD8822EF5}" destId="{25E35FFE-7FF4-4B26-B83F-A7F95F1B226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9F4B63-9981-4C2C-B9E9-508791CF3993}">
      <dsp:nvSpPr>
        <dsp:cNvPr id="0" name=""/>
        <dsp:cNvSpPr/>
      </dsp:nvSpPr>
      <dsp:spPr>
        <a:xfrm>
          <a:off x="615352" y="721630"/>
          <a:ext cx="962410" cy="9624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FDA4C-6886-42D2-AA4E-9B172BFBB934}">
      <dsp:nvSpPr>
        <dsp:cNvPr id="0" name=""/>
        <dsp:cNvSpPr/>
      </dsp:nvSpPr>
      <dsp:spPr>
        <a:xfrm>
          <a:off x="27213" y="1981052"/>
          <a:ext cx="21386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Compétence d’avis sur les matières fédérales</a:t>
          </a:r>
          <a:endParaRPr lang="en-US" sz="1400" kern="1200"/>
        </a:p>
      </dsp:txBody>
      <dsp:txXfrm>
        <a:off x="27213" y="1981052"/>
        <a:ext cx="2138689" cy="720000"/>
      </dsp:txXfrm>
    </dsp:sp>
    <dsp:sp modelId="{86D26441-0D49-4707-83F0-30311D76F186}">
      <dsp:nvSpPr>
        <dsp:cNvPr id="0" name=""/>
        <dsp:cNvSpPr/>
      </dsp:nvSpPr>
      <dsp:spPr>
        <a:xfrm>
          <a:off x="3128313" y="721630"/>
          <a:ext cx="962410" cy="9624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00EC4-26E7-4CB6-8593-2575CAD878FE}">
      <dsp:nvSpPr>
        <dsp:cNvPr id="0" name=""/>
        <dsp:cNvSpPr/>
      </dsp:nvSpPr>
      <dsp:spPr>
        <a:xfrm>
          <a:off x="2540173" y="1981052"/>
          <a:ext cx="21386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20 membres – collégialité des décisions</a:t>
          </a:r>
          <a:endParaRPr lang="en-US" sz="1400" kern="1200"/>
        </a:p>
      </dsp:txBody>
      <dsp:txXfrm>
        <a:off x="2540173" y="1981052"/>
        <a:ext cx="2138689" cy="720000"/>
      </dsp:txXfrm>
    </dsp:sp>
    <dsp:sp modelId="{725F0D24-E247-458E-9897-08519479323D}">
      <dsp:nvSpPr>
        <dsp:cNvPr id="0" name=""/>
        <dsp:cNvSpPr/>
      </dsp:nvSpPr>
      <dsp:spPr>
        <a:xfrm>
          <a:off x="5641273" y="721630"/>
          <a:ext cx="962410" cy="96241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7734D-E33E-4B6A-A46B-788DE07ADED2}">
      <dsp:nvSpPr>
        <dsp:cNvPr id="0" name=""/>
        <dsp:cNvSpPr/>
      </dsp:nvSpPr>
      <dsp:spPr>
        <a:xfrm>
          <a:off x="5053134" y="1981052"/>
          <a:ext cx="21386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Phare : UNCRPD </a:t>
          </a:r>
          <a:r>
            <a:rPr lang="fr-FR" sz="1400" kern="1200">
              <a:sym typeface="Wingdings" panose="05000000000000000000" pitchFamily="2" charset="2"/>
            </a:rPr>
            <a:t></a:t>
          </a:r>
          <a:r>
            <a:rPr lang="fr-FR" sz="1400" kern="1200"/>
            <a:t> droits de l’Homme, inclusion, autonomie, choix de vie</a:t>
          </a:r>
          <a:endParaRPr lang="en-US" sz="1400" kern="1200"/>
        </a:p>
      </dsp:txBody>
      <dsp:txXfrm>
        <a:off x="5053134" y="1981052"/>
        <a:ext cx="2138689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F5206-29ED-4E4C-8F6A-1A88095C0A84}">
      <dsp:nvSpPr>
        <dsp:cNvPr id="0" name=""/>
        <dsp:cNvSpPr/>
      </dsp:nvSpPr>
      <dsp:spPr>
        <a:xfrm>
          <a:off x="0" y="17777"/>
          <a:ext cx="7219037" cy="69556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= un processus global </a:t>
          </a:r>
          <a:endParaRPr lang="en-US" sz="2900" kern="1200"/>
        </a:p>
      </dsp:txBody>
      <dsp:txXfrm>
        <a:off x="33955" y="51732"/>
        <a:ext cx="7151127" cy="627655"/>
      </dsp:txXfrm>
    </dsp:sp>
    <dsp:sp modelId="{8FC4C2F2-E39D-409D-9E82-B2BAB1624656}">
      <dsp:nvSpPr>
        <dsp:cNvPr id="0" name=""/>
        <dsp:cNvSpPr/>
      </dsp:nvSpPr>
      <dsp:spPr>
        <a:xfrm>
          <a:off x="0" y="713342"/>
          <a:ext cx="7219037" cy="1200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20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300" kern="1200"/>
            <a:t>de planification 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300" kern="1200"/>
            <a:t>de la transformation profonde 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300" kern="1200"/>
            <a:t>des lieux de vie collectifs </a:t>
          </a:r>
          <a:endParaRPr lang="en-US" sz="2300" kern="1200"/>
        </a:p>
      </dsp:txBody>
      <dsp:txXfrm>
        <a:off x="0" y="713342"/>
        <a:ext cx="7219037" cy="1200599"/>
      </dsp:txXfrm>
    </dsp:sp>
    <dsp:sp modelId="{EB6ECAFD-5BF2-43AE-9E55-9427E4AEB97F}">
      <dsp:nvSpPr>
        <dsp:cNvPr id="0" name=""/>
        <dsp:cNvSpPr/>
      </dsp:nvSpPr>
      <dsp:spPr>
        <a:xfrm>
          <a:off x="0" y="1913942"/>
          <a:ext cx="7219037" cy="695565"/>
        </a:xfrm>
        <a:prstGeom prst="roundRect">
          <a:avLst/>
        </a:prstGeom>
        <a:gradFill rotWithShape="0">
          <a:gsLst>
            <a:gs pos="0">
              <a:schemeClr val="accent2">
                <a:hueOff val="-19765721"/>
                <a:satOff val="90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9765721"/>
                <a:satOff val="90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/>
            <a:t>= une transformation fondée </a:t>
          </a:r>
          <a:endParaRPr lang="en-US" sz="2900" kern="1200"/>
        </a:p>
      </dsp:txBody>
      <dsp:txXfrm>
        <a:off x="33955" y="1947897"/>
        <a:ext cx="7151127" cy="627655"/>
      </dsp:txXfrm>
    </dsp:sp>
    <dsp:sp modelId="{A3168E5E-EBEF-4D7B-BD7C-B88C1B5BFDBC}">
      <dsp:nvSpPr>
        <dsp:cNvPr id="0" name=""/>
        <dsp:cNvSpPr/>
      </dsp:nvSpPr>
      <dsp:spPr>
        <a:xfrm>
          <a:off x="0" y="2609507"/>
          <a:ext cx="7219037" cy="795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20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300" kern="1200"/>
            <a:t>sur la qualité de vie 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2300" kern="1200"/>
            <a:t>et sur le respect des droits de la Convention.</a:t>
          </a:r>
          <a:endParaRPr lang="en-US" sz="2300" kern="1200"/>
        </a:p>
      </dsp:txBody>
      <dsp:txXfrm>
        <a:off x="0" y="2609507"/>
        <a:ext cx="7219037" cy="7953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8574E-97E2-4F7D-A5A7-5BB93ADB5985}">
      <dsp:nvSpPr>
        <dsp:cNvPr id="0" name=""/>
        <dsp:cNvSpPr/>
      </dsp:nvSpPr>
      <dsp:spPr>
        <a:xfrm>
          <a:off x="0" y="2576434"/>
          <a:ext cx="7219037" cy="845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Prévention de l’institutionnalisation </a:t>
          </a:r>
          <a:r>
            <a:rPr lang="fr-FR" sz="1600" kern="1200">
              <a:sym typeface="Wingdings" panose="05000000000000000000" pitchFamily="2" charset="2"/>
            </a:rPr>
            <a:t></a:t>
          </a:r>
          <a:r>
            <a:rPr lang="fr-FR" sz="1600" kern="1200"/>
            <a:t> repenser le fonctionnement de la société ordinaire </a:t>
          </a:r>
          <a:endParaRPr lang="en-US" sz="1600" kern="1200"/>
        </a:p>
      </dsp:txBody>
      <dsp:txXfrm>
        <a:off x="0" y="2576434"/>
        <a:ext cx="7219037" cy="845643"/>
      </dsp:txXfrm>
    </dsp:sp>
    <dsp:sp modelId="{E41D4A9B-6EB7-4286-9DCA-352099FA5CB7}">
      <dsp:nvSpPr>
        <dsp:cNvPr id="0" name=""/>
        <dsp:cNvSpPr/>
      </dsp:nvSpPr>
      <dsp:spPr>
        <a:xfrm rot="10800000">
          <a:off x="0" y="1288519"/>
          <a:ext cx="7219037" cy="1300599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Questions à vérifier </a:t>
          </a:r>
          <a:endParaRPr lang="en-US" sz="1600" kern="1200"/>
        </a:p>
      </dsp:txBody>
      <dsp:txXfrm rot="-10800000">
        <a:off x="0" y="1288519"/>
        <a:ext cx="7219037" cy="456510"/>
      </dsp:txXfrm>
    </dsp:sp>
    <dsp:sp modelId="{66D57057-23BC-46BD-9EE2-CAA1EA1597B2}">
      <dsp:nvSpPr>
        <dsp:cNvPr id="0" name=""/>
        <dsp:cNvSpPr/>
      </dsp:nvSpPr>
      <dsp:spPr>
        <a:xfrm>
          <a:off x="3524" y="1745030"/>
          <a:ext cx="2403995" cy="38887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/>
            <a:t>Mise à l’écart, contraintes ?</a:t>
          </a:r>
          <a:endParaRPr lang="en-US" sz="1200" kern="1200"/>
        </a:p>
      </dsp:txBody>
      <dsp:txXfrm>
        <a:off x="3524" y="1745030"/>
        <a:ext cx="2403995" cy="388879"/>
      </dsp:txXfrm>
    </dsp:sp>
    <dsp:sp modelId="{E1CEAA64-15C5-4E96-893D-03FFC426B329}">
      <dsp:nvSpPr>
        <dsp:cNvPr id="0" name=""/>
        <dsp:cNvSpPr/>
      </dsp:nvSpPr>
      <dsp:spPr>
        <a:xfrm>
          <a:off x="2407520" y="1745030"/>
          <a:ext cx="2403995" cy="38887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/>
            <a:t>Contrôle suffisant sur sa vie ? </a:t>
          </a:r>
          <a:endParaRPr lang="en-US" sz="1200" kern="1200"/>
        </a:p>
      </dsp:txBody>
      <dsp:txXfrm>
        <a:off x="2407520" y="1745030"/>
        <a:ext cx="2403995" cy="388879"/>
      </dsp:txXfrm>
    </dsp:sp>
    <dsp:sp modelId="{F44DE047-21FC-4E68-9EEE-BCCF5A534E4A}">
      <dsp:nvSpPr>
        <dsp:cNvPr id="0" name=""/>
        <dsp:cNvSpPr/>
      </dsp:nvSpPr>
      <dsp:spPr>
        <a:xfrm>
          <a:off x="4811516" y="1745030"/>
          <a:ext cx="2403995" cy="38887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/>
            <a:t>Exigences de l’institution // besoins individuels</a:t>
          </a:r>
          <a:endParaRPr lang="en-US" sz="1200" kern="1200"/>
        </a:p>
      </dsp:txBody>
      <dsp:txXfrm>
        <a:off x="4811516" y="1745030"/>
        <a:ext cx="2403995" cy="388879"/>
      </dsp:txXfrm>
    </dsp:sp>
    <dsp:sp modelId="{FE010CF4-BD4C-4C30-8DF0-96424D2FED00}">
      <dsp:nvSpPr>
        <dsp:cNvPr id="0" name=""/>
        <dsp:cNvSpPr/>
      </dsp:nvSpPr>
      <dsp:spPr>
        <a:xfrm rot="10800000">
          <a:off x="0" y="106981"/>
          <a:ext cx="7219037" cy="1300599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i="1" strike="sngStrike" kern="1200" dirty="0"/>
            <a:t>l’institution est « par nature » liberticide ou néfaste pour le bien-ê</a:t>
          </a:r>
          <a:r>
            <a:rPr lang="fr-FR" sz="1600" strike="sngStrike" kern="1200" dirty="0"/>
            <a:t>tre </a:t>
          </a:r>
          <a:endParaRPr lang="en-US" sz="1600" strike="sngStrike" kern="1200" dirty="0"/>
        </a:p>
      </dsp:txBody>
      <dsp:txXfrm rot="-10800000">
        <a:off x="0" y="106981"/>
        <a:ext cx="7219037" cy="456510"/>
      </dsp:txXfrm>
    </dsp:sp>
    <dsp:sp modelId="{6BB5E464-2910-4618-AE4D-CC462F480006}">
      <dsp:nvSpPr>
        <dsp:cNvPr id="0" name=""/>
        <dsp:cNvSpPr/>
      </dsp:nvSpPr>
      <dsp:spPr>
        <a:xfrm>
          <a:off x="0" y="457115"/>
          <a:ext cx="7219037" cy="38887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! Enfer(</a:t>
          </a:r>
          <a:r>
            <a:rPr lang="fr-FR" sz="1200" kern="1200" dirty="0" err="1"/>
            <a:t>mement</a:t>
          </a:r>
          <a:r>
            <a:rPr lang="fr-FR" sz="1200" kern="1200" dirty="0"/>
            <a:t>) à domicile </a:t>
          </a:r>
          <a:endParaRPr lang="en-US" sz="1200" kern="1200" dirty="0"/>
        </a:p>
      </dsp:txBody>
      <dsp:txXfrm>
        <a:off x="0" y="457115"/>
        <a:ext cx="7219037" cy="3888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F87B4-EFC2-41DF-AC85-773DE98B7B1F}">
      <dsp:nvSpPr>
        <dsp:cNvPr id="0" name=""/>
        <dsp:cNvSpPr/>
      </dsp:nvSpPr>
      <dsp:spPr>
        <a:xfrm>
          <a:off x="0" y="525983"/>
          <a:ext cx="4793456" cy="954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Services généraux accessibles ET mentalités à faire évoluer</a:t>
          </a:r>
        </a:p>
      </dsp:txBody>
      <dsp:txXfrm>
        <a:off x="46606" y="572589"/>
        <a:ext cx="4700244" cy="861507"/>
      </dsp:txXfrm>
    </dsp:sp>
    <dsp:sp modelId="{2E280337-1A14-4AA1-99DB-E0A43C20E8C1}">
      <dsp:nvSpPr>
        <dsp:cNvPr id="0" name=""/>
        <dsp:cNvSpPr/>
      </dsp:nvSpPr>
      <dsp:spPr>
        <a:xfrm>
          <a:off x="0" y="1549823"/>
          <a:ext cx="4793456" cy="954719"/>
        </a:xfrm>
        <a:prstGeom prst="roundRect">
          <a:avLst/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Vrai</a:t>
          </a:r>
          <a:r>
            <a:rPr lang="en-US" sz="2400" kern="1200" dirty="0"/>
            <a:t> choix – liberté </a:t>
          </a:r>
          <a:r>
            <a:rPr lang="en-US" sz="2400" kern="1200" dirty="0" err="1"/>
            <a:t>fluctuante</a:t>
          </a:r>
          <a:r>
            <a:rPr lang="en-US" sz="2400" kern="1200" dirty="0"/>
            <a:t> </a:t>
          </a:r>
        </a:p>
      </dsp:txBody>
      <dsp:txXfrm>
        <a:off x="46606" y="1596429"/>
        <a:ext cx="4700244" cy="861507"/>
      </dsp:txXfrm>
    </dsp:sp>
    <dsp:sp modelId="{A8C03706-46CE-404D-BB70-F6B950513AD4}">
      <dsp:nvSpPr>
        <dsp:cNvPr id="0" name=""/>
        <dsp:cNvSpPr/>
      </dsp:nvSpPr>
      <dsp:spPr>
        <a:xfrm>
          <a:off x="0" y="2573663"/>
          <a:ext cx="4793456" cy="954719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Individualisation des lieux de vie collective </a:t>
          </a:r>
        </a:p>
      </dsp:txBody>
      <dsp:txXfrm>
        <a:off x="46606" y="2620269"/>
        <a:ext cx="4700244" cy="861507"/>
      </dsp:txXfrm>
    </dsp:sp>
    <dsp:sp modelId="{EF7A624D-FB3C-4638-82E6-CE017C0290C1}">
      <dsp:nvSpPr>
        <dsp:cNvPr id="0" name=""/>
        <dsp:cNvSpPr/>
      </dsp:nvSpPr>
      <dsp:spPr>
        <a:xfrm>
          <a:off x="0" y="3528383"/>
          <a:ext cx="4793456" cy="119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192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u="sng" kern="1200" dirty="0"/>
            <a:t>Un habitat </a:t>
          </a:r>
          <a:r>
            <a:rPr lang="en-US" sz="1900" kern="1200" dirty="0"/>
            <a:t>= </a:t>
          </a:r>
          <a:r>
            <a:rPr lang="en-US" sz="1900" kern="1200" dirty="0" err="1"/>
            <a:t>sécurité</a:t>
          </a:r>
          <a:r>
            <a:rPr lang="en-US" sz="1900" kern="1200" dirty="0"/>
            <a:t>, </a:t>
          </a:r>
          <a:r>
            <a:rPr lang="en-US" sz="1900" kern="1200" dirty="0" err="1"/>
            <a:t>ouverture</a:t>
          </a:r>
          <a:r>
            <a:rPr lang="en-US" sz="1900" kern="1200" dirty="0"/>
            <a:t>, </a:t>
          </a:r>
          <a:r>
            <a:rPr lang="en-US" sz="1900" kern="1200" dirty="0" err="1"/>
            <a:t>intimité</a:t>
          </a:r>
          <a:r>
            <a:rPr lang="en-US" sz="1900" kern="1200" dirty="0"/>
            <a:t>, </a:t>
          </a:r>
          <a:r>
            <a:rPr lang="en-US" sz="1900" kern="1200" dirty="0" err="1"/>
            <a:t>solidarité</a:t>
          </a:r>
          <a:r>
            <a:rPr lang="en-US" sz="1900" kern="1200" dirty="0"/>
            <a:t> et </a:t>
          </a:r>
          <a:r>
            <a:rPr lang="en-US" sz="1900" kern="1200" dirty="0" err="1"/>
            <a:t>souplesse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Pour </a:t>
          </a:r>
          <a:r>
            <a:rPr lang="en-US" sz="1900" u="sng" kern="1200" dirty="0" err="1"/>
            <a:t>toutes</a:t>
          </a:r>
          <a:r>
            <a:rPr lang="en-US" sz="1900" kern="1200" dirty="0"/>
            <a:t> les </a:t>
          </a:r>
          <a:r>
            <a:rPr lang="en-US" sz="1900" kern="1200" dirty="0" err="1"/>
            <a:t>personnes</a:t>
          </a:r>
          <a:r>
            <a:rPr lang="en-US" sz="1900" kern="1200" dirty="0"/>
            <a:t> </a:t>
          </a:r>
          <a:r>
            <a:rPr lang="en-US" sz="1900" kern="1200" dirty="0" err="1"/>
            <a:t>en</a:t>
          </a:r>
          <a:r>
            <a:rPr lang="en-US" sz="1900" kern="1200" dirty="0"/>
            <a:t> situation de handicap</a:t>
          </a:r>
        </a:p>
      </dsp:txBody>
      <dsp:txXfrm>
        <a:off x="0" y="3528383"/>
        <a:ext cx="4793456" cy="11923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825B7-D807-4A66-BF2E-E08CCEA7F897}">
      <dsp:nvSpPr>
        <dsp:cNvPr id="0" name=""/>
        <dsp:cNvSpPr/>
      </dsp:nvSpPr>
      <dsp:spPr>
        <a:xfrm>
          <a:off x="0" y="3949459"/>
          <a:ext cx="4793456" cy="12963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6. la formation et l’accompagnement des personnes en 	situation de handicap </a:t>
          </a:r>
          <a:endParaRPr lang="en-US" sz="1600" kern="1200"/>
        </a:p>
      </dsp:txBody>
      <dsp:txXfrm>
        <a:off x="0" y="3949459"/>
        <a:ext cx="4793456" cy="1296300"/>
      </dsp:txXfrm>
    </dsp:sp>
    <dsp:sp modelId="{54CD6080-34E3-45FB-AC49-CFD72BF92B57}">
      <dsp:nvSpPr>
        <dsp:cNvPr id="0" name=""/>
        <dsp:cNvSpPr/>
      </dsp:nvSpPr>
      <dsp:spPr>
        <a:xfrm rot="10800000">
          <a:off x="0" y="1975193"/>
          <a:ext cx="4793456" cy="1993710"/>
        </a:xfrm>
        <a:prstGeom prst="upArrowCallout">
          <a:avLst/>
        </a:prstGeom>
        <a:solidFill>
          <a:schemeClr val="accent2">
            <a:hueOff val="-9882860"/>
            <a:satOff val="45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5. La primauté du choix de vie 		</a:t>
          </a:r>
          <a:endParaRPr lang="en-US" sz="1600" kern="1200"/>
        </a:p>
      </dsp:txBody>
      <dsp:txXfrm rot="10800000">
        <a:off x="0" y="1975193"/>
        <a:ext cx="4793456" cy="1295453"/>
      </dsp:txXfrm>
    </dsp:sp>
    <dsp:sp modelId="{27AA775A-8A1A-4AE2-9C91-485E96B5A016}">
      <dsp:nvSpPr>
        <dsp:cNvPr id="0" name=""/>
        <dsp:cNvSpPr/>
      </dsp:nvSpPr>
      <dsp:spPr>
        <a:xfrm rot="10800000">
          <a:off x="0" y="927"/>
          <a:ext cx="4793456" cy="1993710"/>
        </a:xfrm>
        <a:prstGeom prst="upArrowCallou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/>
            <a:t>4. la démocratie et la participation dans les lieux de vie collective </a:t>
          </a:r>
          <a:endParaRPr lang="en-US" sz="1600" kern="1200"/>
        </a:p>
      </dsp:txBody>
      <dsp:txXfrm rot="-10800000">
        <a:off x="0" y="927"/>
        <a:ext cx="4793456" cy="699792"/>
      </dsp:txXfrm>
    </dsp:sp>
    <dsp:sp modelId="{2B29FC02-C077-461E-A0DA-0DDCB4066082}">
      <dsp:nvSpPr>
        <dsp:cNvPr id="0" name=""/>
        <dsp:cNvSpPr/>
      </dsp:nvSpPr>
      <dsp:spPr>
        <a:xfrm>
          <a:off x="0" y="700719"/>
          <a:ext cx="2396728" cy="59611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Un Comité des usagers avec une réelle place pour les usagers </a:t>
          </a:r>
          <a:endParaRPr lang="en-US" sz="1100" kern="1200"/>
        </a:p>
      </dsp:txBody>
      <dsp:txXfrm>
        <a:off x="0" y="700719"/>
        <a:ext cx="2396728" cy="596119"/>
      </dsp:txXfrm>
    </dsp:sp>
    <dsp:sp modelId="{4EFB8817-AC36-4DC1-A3EC-5A4084A6D9A8}">
      <dsp:nvSpPr>
        <dsp:cNvPr id="0" name=""/>
        <dsp:cNvSpPr/>
      </dsp:nvSpPr>
      <dsp:spPr>
        <a:xfrm>
          <a:off x="2396728" y="700719"/>
          <a:ext cx="2396728" cy="596119"/>
        </a:xfrm>
        <a:prstGeom prst="rect">
          <a:avLst/>
        </a:prstGeom>
        <a:solidFill>
          <a:schemeClr val="accent2">
            <a:tint val="40000"/>
            <a:alpha val="90000"/>
            <a:hueOff val="-20604185"/>
            <a:satOff val="1061"/>
            <a:lumOff val="55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0604185"/>
              <a:satOff val="1061"/>
              <a:lumOff val="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Un dipositif de contrôle garantissant liberté d’expression des personnes et des familles</a:t>
          </a:r>
          <a:endParaRPr lang="en-US" sz="1100" kern="1200"/>
        </a:p>
      </dsp:txBody>
      <dsp:txXfrm>
        <a:off x="2396728" y="700719"/>
        <a:ext cx="2396728" cy="5961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4042D-50FE-4F28-BAF5-A5596D556E3A}">
      <dsp:nvSpPr>
        <dsp:cNvPr id="0" name=""/>
        <dsp:cNvSpPr/>
      </dsp:nvSpPr>
      <dsp:spPr>
        <a:xfrm>
          <a:off x="6396" y="13928"/>
          <a:ext cx="2424301" cy="20549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strike="sngStrike" kern="1200" dirty="0"/>
            <a:t>Big bang </a:t>
          </a:r>
          <a:r>
            <a:rPr lang="en-US" sz="1600" kern="1200" dirty="0">
              <a:sym typeface="Wingdings" panose="05000000000000000000" pitchFamily="2" charset="2"/>
            </a:rPr>
            <a:t></a:t>
          </a:r>
          <a:r>
            <a:rPr lang="en-US" sz="1600" kern="1200" dirty="0"/>
            <a:t> un </a:t>
          </a:r>
          <a:r>
            <a:rPr lang="en-US" sz="1600" kern="1200" dirty="0" err="1"/>
            <a:t>vrai</a:t>
          </a:r>
          <a:r>
            <a:rPr lang="en-US" sz="1600" kern="1200" dirty="0"/>
            <a:t> </a:t>
          </a:r>
          <a:r>
            <a:rPr lang="en-US" sz="1600" b="1" kern="1200" dirty="0"/>
            <a:t>processus</a:t>
          </a:r>
          <a:r>
            <a:rPr lang="en-US" sz="1600" kern="1200" dirty="0"/>
            <a:t> de transformation qui </a:t>
          </a:r>
          <a:r>
            <a:rPr lang="en-US" sz="1600" kern="1200" dirty="0" err="1"/>
            <a:t>respecte</a:t>
          </a:r>
          <a:r>
            <a:rPr lang="en-US" sz="1600" kern="1200" dirty="0"/>
            <a:t> la </a:t>
          </a:r>
          <a:r>
            <a:rPr lang="en-US" sz="1600" kern="1200" dirty="0" err="1"/>
            <a:t>qualité</a:t>
          </a:r>
          <a:r>
            <a:rPr lang="en-US" sz="1600" kern="1200" dirty="0"/>
            <a:t> de vie et les droits 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Une planification  et Un </a:t>
          </a:r>
          <a:r>
            <a:rPr lang="en-US" sz="2000" kern="1200" dirty="0" err="1"/>
            <a:t>suivi</a:t>
          </a:r>
          <a:r>
            <a:rPr lang="en-US" sz="2000" kern="1200" dirty="0"/>
            <a:t> !</a:t>
          </a:r>
          <a:endParaRPr lang="en-US" sz="1600" kern="1200" dirty="0"/>
        </a:p>
      </dsp:txBody>
      <dsp:txXfrm>
        <a:off x="6396" y="13928"/>
        <a:ext cx="2424301" cy="2054930"/>
      </dsp:txXfrm>
    </dsp:sp>
    <dsp:sp modelId="{E0F3150E-15FB-40CC-9761-71D4AC9D38A2}">
      <dsp:nvSpPr>
        <dsp:cNvPr id="0" name=""/>
        <dsp:cNvSpPr/>
      </dsp:nvSpPr>
      <dsp:spPr>
        <a:xfrm>
          <a:off x="2670698" y="445212"/>
          <a:ext cx="2185537" cy="1458639"/>
        </a:xfrm>
        <a:prstGeom prst="rect">
          <a:avLst/>
        </a:prstGeom>
        <a:gradFill rotWithShape="0">
          <a:gsLst>
            <a:gs pos="0">
              <a:schemeClr val="accent2">
                <a:hueOff val="-3953144"/>
                <a:satOff val="18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3953144"/>
                <a:satOff val="18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Les </a:t>
          </a:r>
          <a:r>
            <a:rPr lang="en-US" sz="1500" b="1" kern="1200" dirty="0" err="1"/>
            <a:t>moyens</a:t>
          </a:r>
          <a:r>
            <a:rPr lang="en-US" sz="1500" b="1" kern="1200" dirty="0"/>
            <a:t> </a:t>
          </a:r>
          <a:r>
            <a:rPr lang="en-US" sz="1500" kern="1200" dirty="0"/>
            <a:t>pour financer la transition 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Standstill et </a:t>
          </a:r>
          <a:r>
            <a:rPr lang="en-US" sz="1200" kern="1200" dirty="0" err="1"/>
            <a:t>maintenir</a:t>
          </a:r>
          <a:r>
            <a:rPr lang="en-US" sz="1200" kern="1200" dirty="0"/>
            <a:t> la </a:t>
          </a:r>
          <a:r>
            <a:rPr lang="en-US" sz="1200" kern="1200" dirty="0" err="1"/>
            <a:t>qualité</a:t>
          </a:r>
          <a:r>
            <a:rPr lang="en-US" sz="1200" kern="1200" dirty="0"/>
            <a:t> de </a:t>
          </a:r>
          <a:r>
            <a:rPr lang="en-US" sz="1200" kern="1200" dirty="0" err="1"/>
            <a:t>l’existant</a:t>
          </a:r>
          <a:r>
            <a:rPr lang="en-US" sz="1200" kern="1200" dirty="0"/>
            <a:t>!</a:t>
          </a: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Un focus sur la formation des </a:t>
          </a:r>
          <a:r>
            <a:rPr lang="en-US" sz="1200" kern="1200" dirty="0" err="1"/>
            <a:t>professionnels</a:t>
          </a:r>
          <a:endParaRPr lang="en-US" sz="1200" kern="1200" dirty="0"/>
        </a:p>
      </dsp:txBody>
      <dsp:txXfrm>
        <a:off x="2670698" y="445212"/>
        <a:ext cx="2185537" cy="1458639"/>
      </dsp:txXfrm>
    </dsp:sp>
    <dsp:sp modelId="{FA54E455-B1BA-4633-8D51-2AD23091581F}">
      <dsp:nvSpPr>
        <dsp:cNvPr id="0" name=""/>
        <dsp:cNvSpPr/>
      </dsp:nvSpPr>
      <dsp:spPr>
        <a:xfrm>
          <a:off x="5046960" y="0"/>
          <a:ext cx="2167826" cy="1674944"/>
        </a:xfrm>
        <a:prstGeom prst="rect">
          <a:avLst/>
        </a:prstGeom>
        <a:gradFill rotWithShape="0">
          <a:gsLst>
            <a:gs pos="0">
              <a:schemeClr val="accent2">
                <a:hueOff val="-7906288"/>
                <a:satOff val="36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7906288"/>
                <a:satOff val="36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La </a:t>
          </a:r>
          <a:r>
            <a:rPr lang="en-US" sz="1500" kern="1200" dirty="0" err="1"/>
            <a:t>généralisation</a:t>
          </a:r>
          <a:r>
            <a:rPr lang="en-US" sz="1500" kern="1200" dirty="0"/>
            <a:t> des structures </a:t>
          </a:r>
          <a:r>
            <a:rPr lang="en-US" sz="1500" kern="1200" dirty="0" err="1"/>
            <a:t>inclusives</a:t>
          </a:r>
          <a:endParaRPr lang="en-US" sz="1500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Cahier de charges </a:t>
          </a:r>
          <a:r>
            <a:rPr lang="en-US" sz="1200" kern="1200" dirty="0"/>
            <a:t>précis, </a:t>
          </a:r>
          <a:r>
            <a:rPr lang="en-US" sz="1200" kern="1200" dirty="0" err="1"/>
            <a:t>complet</a:t>
          </a:r>
          <a:r>
            <a:rPr lang="en-US" sz="1200" kern="1200" dirty="0"/>
            <a:t> à respecter dans </a:t>
          </a:r>
          <a:r>
            <a:rPr lang="en-US" sz="1200" kern="1200" dirty="0" err="1"/>
            <a:t>tous</a:t>
          </a:r>
          <a:r>
            <a:rPr lang="en-US" sz="1200" kern="1200" dirty="0"/>
            <a:t> les </a:t>
          </a:r>
          <a:r>
            <a:rPr lang="en-US" sz="1200" kern="1200" dirty="0" err="1"/>
            <a:t>lieux</a:t>
          </a:r>
          <a:r>
            <a:rPr lang="en-US" sz="1200" kern="1200" dirty="0"/>
            <a:t> de vie collective</a:t>
          </a:r>
        </a:p>
      </dsp:txBody>
      <dsp:txXfrm>
        <a:off x="5046960" y="0"/>
        <a:ext cx="2167826" cy="1674944"/>
      </dsp:txXfrm>
    </dsp:sp>
    <dsp:sp modelId="{5BB8AEBA-1EAE-4BA1-BE77-F2370DCB2045}">
      <dsp:nvSpPr>
        <dsp:cNvPr id="0" name=""/>
        <dsp:cNvSpPr/>
      </dsp:nvSpPr>
      <dsp:spPr>
        <a:xfrm>
          <a:off x="140996" y="2363396"/>
          <a:ext cx="2167826" cy="1662536"/>
        </a:xfrm>
        <a:prstGeom prst="rect">
          <a:avLst/>
        </a:prstGeom>
        <a:gradFill rotWithShape="0">
          <a:gsLst>
            <a:gs pos="0">
              <a:schemeClr val="accent2">
                <a:hueOff val="-11859433"/>
                <a:satOff val="54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1859433"/>
                <a:satOff val="54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Un état des </a:t>
          </a:r>
          <a:r>
            <a:rPr lang="en-US" sz="1800" kern="1200" dirty="0" err="1"/>
            <a:t>lieux</a:t>
          </a:r>
          <a:r>
            <a:rPr lang="en-US" sz="1800" kern="1200" dirty="0"/>
            <a:t> sur </a:t>
          </a:r>
          <a:r>
            <a:rPr lang="en-US" sz="1800" b="1" kern="1200" dirty="0" err="1"/>
            <a:t>l’existant</a:t>
          </a:r>
          <a:r>
            <a:rPr lang="en-US" sz="1800" b="1" kern="1200" dirty="0"/>
            <a:t> et sur les </a:t>
          </a:r>
          <a:r>
            <a:rPr lang="en-US" sz="1800" b="1" kern="1200" dirty="0" err="1"/>
            <a:t>besoins</a:t>
          </a:r>
          <a:r>
            <a:rPr lang="en-US" sz="1800" b="1" kern="1200" dirty="0"/>
            <a:t> </a:t>
          </a:r>
        </a:p>
      </dsp:txBody>
      <dsp:txXfrm>
        <a:off x="140996" y="2363396"/>
        <a:ext cx="2167826" cy="1662536"/>
      </dsp:txXfrm>
    </dsp:sp>
    <dsp:sp modelId="{FF6A191D-9ABB-46C5-990D-6443D143B705}">
      <dsp:nvSpPr>
        <dsp:cNvPr id="0" name=""/>
        <dsp:cNvSpPr/>
      </dsp:nvSpPr>
      <dsp:spPr>
        <a:xfrm>
          <a:off x="2525605" y="2544316"/>
          <a:ext cx="2167826" cy="1300695"/>
        </a:xfrm>
        <a:prstGeom prst="rect">
          <a:avLst/>
        </a:prstGeom>
        <a:gradFill rotWithShape="0">
          <a:gsLst>
            <a:gs pos="0">
              <a:schemeClr val="accent2">
                <a:hueOff val="-15812576"/>
                <a:satOff val="72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5812576"/>
                <a:satOff val="72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/>
            <a:t>Associer</a:t>
          </a:r>
          <a:r>
            <a:rPr lang="en-US" sz="1800" kern="1200" dirty="0"/>
            <a:t> les </a:t>
          </a:r>
          <a:r>
            <a:rPr lang="en-US" sz="1800" kern="1200" dirty="0" err="1"/>
            <a:t>personnes</a:t>
          </a:r>
          <a:r>
            <a:rPr lang="en-US" sz="1800" kern="1200" dirty="0"/>
            <a:t> et les </a:t>
          </a:r>
          <a:r>
            <a:rPr lang="en-US" sz="1800" kern="1200" dirty="0" err="1"/>
            <a:t>représentants</a:t>
          </a:r>
          <a:r>
            <a:rPr lang="en-US" sz="1800" kern="1200" dirty="0"/>
            <a:t> </a:t>
          </a:r>
        </a:p>
      </dsp:txBody>
      <dsp:txXfrm>
        <a:off x="2525605" y="2544316"/>
        <a:ext cx="2167826" cy="1300695"/>
      </dsp:txXfrm>
    </dsp:sp>
    <dsp:sp modelId="{CBDF7337-084C-4054-AEE0-DB55C71D9D73}">
      <dsp:nvSpPr>
        <dsp:cNvPr id="0" name=""/>
        <dsp:cNvSpPr/>
      </dsp:nvSpPr>
      <dsp:spPr>
        <a:xfrm>
          <a:off x="4910214" y="2544316"/>
          <a:ext cx="2167826" cy="1300695"/>
        </a:xfrm>
        <a:prstGeom prst="rect">
          <a:avLst/>
        </a:prstGeom>
        <a:gradFill rotWithShape="0">
          <a:gsLst>
            <a:gs pos="0">
              <a:schemeClr val="accent2">
                <a:hueOff val="-19765721"/>
                <a:satOff val="901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-19765721"/>
                <a:satOff val="901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Un VRAI choix ET tout au long de la vie </a:t>
          </a:r>
        </a:p>
      </dsp:txBody>
      <dsp:txXfrm>
        <a:off x="4910214" y="2544316"/>
        <a:ext cx="2167826" cy="13006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D2DD5-4A8A-45DC-A543-6EEBD2575A9B}">
      <dsp:nvSpPr>
        <dsp:cNvPr id="0" name=""/>
        <dsp:cNvSpPr/>
      </dsp:nvSpPr>
      <dsp:spPr>
        <a:xfrm>
          <a:off x="0" y="640"/>
          <a:ext cx="4793456" cy="149868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F4AD0A-2E18-4DBE-B457-C2B312A389AB}">
      <dsp:nvSpPr>
        <dsp:cNvPr id="0" name=""/>
        <dsp:cNvSpPr/>
      </dsp:nvSpPr>
      <dsp:spPr>
        <a:xfrm>
          <a:off x="453352" y="337845"/>
          <a:ext cx="824278" cy="8242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E99E2-8C0C-4F02-B91A-1D089AE0AA0C}">
      <dsp:nvSpPr>
        <dsp:cNvPr id="0" name=""/>
        <dsp:cNvSpPr/>
      </dsp:nvSpPr>
      <dsp:spPr>
        <a:xfrm>
          <a:off x="1730984" y="640"/>
          <a:ext cx="3062471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/>
            <a:t>Toutes les information sur le site CSNPH </a:t>
          </a:r>
          <a:endParaRPr lang="en-US" sz="1700" kern="1200"/>
        </a:p>
      </dsp:txBody>
      <dsp:txXfrm>
        <a:off x="1730984" y="640"/>
        <a:ext cx="3062471" cy="1498687"/>
      </dsp:txXfrm>
    </dsp:sp>
    <dsp:sp modelId="{CB6FA906-FEF8-498E-A542-2545C3F420B8}">
      <dsp:nvSpPr>
        <dsp:cNvPr id="0" name=""/>
        <dsp:cNvSpPr/>
      </dsp:nvSpPr>
      <dsp:spPr>
        <a:xfrm>
          <a:off x="0" y="1873999"/>
          <a:ext cx="4793456" cy="149868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F9936A-EDC8-4646-817E-F879F4502B92}">
      <dsp:nvSpPr>
        <dsp:cNvPr id="0" name=""/>
        <dsp:cNvSpPr/>
      </dsp:nvSpPr>
      <dsp:spPr>
        <a:xfrm>
          <a:off x="453352" y="2211204"/>
          <a:ext cx="824278" cy="8242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4B0AB-2290-46E4-9D3C-B6298DA0EA84}">
      <dsp:nvSpPr>
        <dsp:cNvPr id="0" name=""/>
        <dsp:cNvSpPr/>
      </dsp:nvSpPr>
      <dsp:spPr>
        <a:xfrm>
          <a:off x="1730984" y="1873999"/>
          <a:ext cx="3062471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>
              <a:hlinkClick xmlns:r="http://schemas.openxmlformats.org/officeDocument/2006/relationships" r:id="rId5"/>
            </a:rPr>
            <a:t>https://ph.belgium.be/fr/</a:t>
          </a:r>
          <a:endParaRPr lang="en-US" sz="1700" kern="1200"/>
        </a:p>
      </dsp:txBody>
      <dsp:txXfrm>
        <a:off x="1730984" y="1873999"/>
        <a:ext cx="3062471" cy="1498687"/>
      </dsp:txXfrm>
    </dsp:sp>
    <dsp:sp modelId="{1B0DC48C-C765-4949-8BD3-760733CFF8E1}">
      <dsp:nvSpPr>
        <dsp:cNvPr id="0" name=""/>
        <dsp:cNvSpPr/>
      </dsp:nvSpPr>
      <dsp:spPr>
        <a:xfrm>
          <a:off x="0" y="3747359"/>
          <a:ext cx="4793456" cy="149868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ED369-1354-4623-9DA1-225A6C62AB20}">
      <dsp:nvSpPr>
        <dsp:cNvPr id="0" name=""/>
        <dsp:cNvSpPr/>
      </dsp:nvSpPr>
      <dsp:spPr>
        <a:xfrm>
          <a:off x="453352" y="4084563"/>
          <a:ext cx="824278" cy="824278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35FFE-7FF4-4B26-B83F-A7F95F1B2260}">
      <dsp:nvSpPr>
        <dsp:cNvPr id="0" name=""/>
        <dsp:cNvSpPr/>
      </dsp:nvSpPr>
      <dsp:spPr>
        <a:xfrm>
          <a:off x="1730984" y="3747359"/>
          <a:ext cx="3062471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/>
            <a:t>Merci pour votre attention </a:t>
          </a:r>
          <a:endParaRPr lang="en-US" sz="1700" kern="1200" dirty="0"/>
        </a:p>
      </dsp:txBody>
      <dsp:txXfrm>
        <a:off x="1730984" y="3747359"/>
        <a:ext cx="3062471" cy="1498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377B5-6DAE-4684-AC4D-C94E20F747E9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5031B-5755-4350-B4E3-40EB45AF85C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47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55031B-5755-4350-B4E3-40EB45AF85C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94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GB"/>
              <a:t>http://ph.belgium.be - info@ph.belgium.be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845761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92392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84343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1937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20051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867839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145690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982030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60479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77421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536539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05984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385868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02544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23434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953601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http://ph.belgium.be - info@ph.belgium.be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86618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C85D9A49-4AC2-4829-9B8A-4923A8569A4B}" type="datetime1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GB"/>
              <a:t>http://ph.belgium.be - info@ph.belgium.be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D177543-DF5B-461F-875B-554523DAA80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6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h.belgium.be/resource/static/files/Notes%20de%20position/2023-02-note-de-position-desinstitutionnalisation-des-personnes-en-situation-de-handicap.pdf" TargetMode="External"/><Relationship Id="rId2" Type="http://schemas.openxmlformats.org/officeDocument/2006/relationships/hyperlink" Target="http://ph.belgium.be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hyperlink" Target="http://ph.belgium.be/" TargetMode="External"/><Relationship Id="rId7" Type="http://schemas.openxmlformats.org/officeDocument/2006/relationships/diagramLayout" Target="../diagrams/layou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3.jpeg"/><Relationship Id="rId10" Type="http://schemas.microsoft.com/office/2007/relationships/diagramDrawing" Target="../diagrams/drawing1.xml"/><Relationship Id="rId4" Type="http://schemas.openxmlformats.org/officeDocument/2006/relationships/hyperlink" Target="mailto:info@ph.belgium.be" TargetMode="External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hyperlink" Target="http://ph.belgium.be/" TargetMode="External"/><Relationship Id="rId7" Type="http://schemas.openxmlformats.org/officeDocument/2006/relationships/diagramLayout" Target="../diagrams/layou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3.jpeg"/><Relationship Id="rId10" Type="http://schemas.microsoft.com/office/2007/relationships/diagramDrawing" Target="../diagrams/drawing2.xml"/><Relationship Id="rId4" Type="http://schemas.openxmlformats.org/officeDocument/2006/relationships/hyperlink" Target="mailto:info@ph.belgium.be" TargetMode="External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hyperlink" Target="http://ph.belgium.be/" TargetMode="External"/><Relationship Id="rId7" Type="http://schemas.openxmlformats.org/officeDocument/2006/relationships/diagramLayout" Target="../diagrams/layou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image" Target="../media/image3.jpeg"/><Relationship Id="rId10" Type="http://schemas.microsoft.com/office/2007/relationships/diagramDrawing" Target="../diagrams/drawing3.xml"/><Relationship Id="rId4" Type="http://schemas.openxmlformats.org/officeDocument/2006/relationships/hyperlink" Target="mailto:info@ph.belgium.be" TargetMode="External"/><Relationship Id="rId9" Type="http://schemas.openxmlformats.org/officeDocument/2006/relationships/diagramColors" Target="../diagrams/colors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image" Target="../media/image1.jpeg"/><Relationship Id="rId7" Type="http://schemas.openxmlformats.org/officeDocument/2006/relationships/diagramData" Target="../diagrams/data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microsoft.com/office/2007/relationships/diagramDrawing" Target="../diagrams/drawing4.xml"/><Relationship Id="rId5" Type="http://schemas.openxmlformats.org/officeDocument/2006/relationships/hyperlink" Target="mailto:info@ph.belgium.be" TargetMode="External"/><Relationship Id="rId10" Type="http://schemas.openxmlformats.org/officeDocument/2006/relationships/diagramColors" Target="../diagrams/colors4.xml"/><Relationship Id="rId4" Type="http://schemas.openxmlformats.org/officeDocument/2006/relationships/hyperlink" Target="http://ph.belgium.be/" TargetMode="Externa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hyperlink" Target="http://ph.belgium.be/" TargetMode="External"/><Relationship Id="rId7" Type="http://schemas.openxmlformats.org/officeDocument/2006/relationships/diagramLayout" Target="../diagrams/layou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image" Target="../media/image3.jpeg"/><Relationship Id="rId10" Type="http://schemas.microsoft.com/office/2007/relationships/diagramDrawing" Target="../diagrams/drawing5.xml"/><Relationship Id="rId4" Type="http://schemas.openxmlformats.org/officeDocument/2006/relationships/hyperlink" Target="mailto:info@ph.belgium.be" TargetMode="External"/><Relationship Id="rId9" Type="http://schemas.openxmlformats.org/officeDocument/2006/relationships/diagramColors" Target="../diagrams/colors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hyperlink" Target="http://ph.belgium.be/" TargetMode="External"/><Relationship Id="rId7" Type="http://schemas.openxmlformats.org/officeDocument/2006/relationships/diagramLayout" Target="../diagrams/layou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image" Target="../media/image3.jpeg"/><Relationship Id="rId10" Type="http://schemas.microsoft.com/office/2007/relationships/diagramDrawing" Target="../diagrams/drawing6.xml"/><Relationship Id="rId4" Type="http://schemas.openxmlformats.org/officeDocument/2006/relationships/hyperlink" Target="mailto:info@ph.belgium.be" TargetMode="External"/><Relationship Id="rId9" Type="http://schemas.openxmlformats.org/officeDocument/2006/relationships/diagramColors" Target="../diagrams/colors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88DD50E-1D2D-48C6-A470-79FB7F337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5F279D6-ED25-4D3F-9479-8ABB21867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8D0B1B4-C487-47EF-B7D0-421066454C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956" y="643466"/>
            <a:ext cx="1478204" cy="5571067"/>
          </a:xfrm>
          <a:custGeom>
            <a:avLst/>
            <a:gdLst>
              <a:gd name="connsiteX0" fmla="*/ 0 w 1970939"/>
              <a:gd name="connsiteY0" fmla="*/ 0 h 5571067"/>
              <a:gd name="connsiteX1" fmla="*/ 1774861 w 1970939"/>
              <a:gd name="connsiteY1" fmla="*/ 0 h 5571067"/>
              <a:gd name="connsiteX2" fmla="*/ 1780256 w 1970939"/>
              <a:gd name="connsiteY2" fmla="*/ 32931 h 5571067"/>
              <a:gd name="connsiteX3" fmla="*/ 1802197 w 1970939"/>
              <a:gd name="connsiteY3" fmla="*/ 170349 h 5571067"/>
              <a:gd name="connsiteX4" fmla="*/ 1820981 w 1970939"/>
              <a:gd name="connsiteY4" fmla="*/ 308372 h 5571067"/>
              <a:gd name="connsiteX5" fmla="*/ 1839923 w 1970939"/>
              <a:gd name="connsiteY5" fmla="*/ 445791 h 5571067"/>
              <a:gd name="connsiteX6" fmla="*/ 1857602 w 1970939"/>
              <a:gd name="connsiteY6" fmla="*/ 583814 h 5571067"/>
              <a:gd name="connsiteX7" fmla="*/ 1872756 w 1970939"/>
              <a:gd name="connsiteY7" fmla="*/ 720022 h 5571067"/>
              <a:gd name="connsiteX8" fmla="*/ 1887120 w 1970939"/>
              <a:gd name="connsiteY8" fmla="*/ 858046 h 5571067"/>
              <a:gd name="connsiteX9" fmla="*/ 1900223 w 1970939"/>
              <a:gd name="connsiteY9" fmla="*/ 995464 h 5571067"/>
              <a:gd name="connsiteX10" fmla="*/ 1911588 w 1970939"/>
              <a:gd name="connsiteY10" fmla="*/ 1130461 h 5571067"/>
              <a:gd name="connsiteX11" fmla="*/ 1922953 w 1970939"/>
              <a:gd name="connsiteY11" fmla="*/ 1267274 h 5571067"/>
              <a:gd name="connsiteX12" fmla="*/ 1932424 w 1970939"/>
              <a:gd name="connsiteY12" fmla="*/ 1402271 h 5571067"/>
              <a:gd name="connsiteX13" fmla="*/ 1939842 w 1970939"/>
              <a:gd name="connsiteY13" fmla="*/ 1537267 h 5571067"/>
              <a:gd name="connsiteX14" fmla="*/ 1947577 w 1970939"/>
              <a:gd name="connsiteY14" fmla="*/ 1671659 h 5571067"/>
              <a:gd name="connsiteX15" fmla="*/ 1954049 w 1970939"/>
              <a:gd name="connsiteY15" fmla="*/ 1804840 h 5571067"/>
              <a:gd name="connsiteX16" fmla="*/ 1958627 w 1970939"/>
              <a:gd name="connsiteY16" fmla="*/ 1936810 h 5571067"/>
              <a:gd name="connsiteX17" fmla="*/ 1962573 w 1970939"/>
              <a:gd name="connsiteY17" fmla="*/ 2068780 h 5571067"/>
              <a:gd name="connsiteX18" fmla="*/ 1966361 w 1970939"/>
              <a:gd name="connsiteY18" fmla="*/ 2199539 h 5571067"/>
              <a:gd name="connsiteX19" fmla="*/ 1968098 w 1970939"/>
              <a:gd name="connsiteY19" fmla="*/ 2328482 h 5571067"/>
              <a:gd name="connsiteX20" fmla="*/ 1969992 w 1970939"/>
              <a:gd name="connsiteY20" fmla="*/ 2457425 h 5571067"/>
              <a:gd name="connsiteX21" fmla="*/ 1970939 w 1970939"/>
              <a:gd name="connsiteY21" fmla="*/ 2584552 h 5571067"/>
              <a:gd name="connsiteX22" fmla="*/ 1969992 w 1970939"/>
              <a:gd name="connsiteY22" fmla="*/ 2710469 h 5571067"/>
              <a:gd name="connsiteX23" fmla="*/ 1969992 w 1970939"/>
              <a:gd name="connsiteY23" fmla="*/ 2835174 h 5571067"/>
              <a:gd name="connsiteX24" fmla="*/ 1968098 w 1970939"/>
              <a:gd name="connsiteY24" fmla="*/ 2958669 h 5571067"/>
              <a:gd name="connsiteX25" fmla="*/ 1965256 w 1970939"/>
              <a:gd name="connsiteY25" fmla="*/ 3079742 h 5571067"/>
              <a:gd name="connsiteX26" fmla="*/ 1962573 w 1970939"/>
              <a:gd name="connsiteY26" fmla="*/ 3199605 h 5571067"/>
              <a:gd name="connsiteX27" fmla="*/ 1959574 w 1970939"/>
              <a:gd name="connsiteY27" fmla="*/ 3317046 h 5571067"/>
              <a:gd name="connsiteX28" fmla="*/ 1954996 w 1970939"/>
              <a:gd name="connsiteY28" fmla="*/ 3433882 h 5571067"/>
              <a:gd name="connsiteX29" fmla="*/ 1950103 w 1970939"/>
              <a:gd name="connsiteY29" fmla="*/ 3548902 h 5571067"/>
              <a:gd name="connsiteX30" fmla="*/ 1945683 w 1970939"/>
              <a:gd name="connsiteY30" fmla="*/ 3661500 h 5571067"/>
              <a:gd name="connsiteX31" fmla="*/ 1933213 w 1970939"/>
              <a:gd name="connsiteY31" fmla="*/ 3881248 h 5571067"/>
              <a:gd name="connsiteX32" fmla="*/ 1919953 w 1970939"/>
              <a:gd name="connsiteY32" fmla="*/ 4091916 h 5571067"/>
              <a:gd name="connsiteX33" fmla="*/ 1906063 w 1970939"/>
              <a:gd name="connsiteY33" fmla="*/ 4294109 h 5571067"/>
              <a:gd name="connsiteX34" fmla="*/ 1890751 w 1970939"/>
              <a:gd name="connsiteY34" fmla="*/ 4485405 h 5571067"/>
              <a:gd name="connsiteX35" fmla="*/ 1874809 w 1970939"/>
              <a:gd name="connsiteY35" fmla="*/ 4668226 h 5571067"/>
              <a:gd name="connsiteX36" fmla="*/ 1857602 w 1970939"/>
              <a:gd name="connsiteY36" fmla="*/ 4837728 h 5571067"/>
              <a:gd name="connsiteX37" fmla="*/ 1840713 w 1970939"/>
              <a:gd name="connsiteY37" fmla="*/ 4996940 h 5571067"/>
              <a:gd name="connsiteX38" fmla="*/ 1823823 w 1970939"/>
              <a:gd name="connsiteY38" fmla="*/ 5143439 h 5571067"/>
              <a:gd name="connsiteX39" fmla="*/ 1807880 w 1970939"/>
              <a:gd name="connsiteY39" fmla="*/ 5277830 h 5571067"/>
              <a:gd name="connsiteX40" fmla="*/ 1792726 w 1970939"/>
              <a:gd name="connsiteY40" fmla="*/ 5397087 h 5571067"/>
              <a:gd name="connsiteX41" fmla="*/ 1778362 w 1970939"/>
              <a:gd name="connsiteY41" fmla="*/ 5504843 h 5571067"/>
              <a:gd name="connsiteX42" fmla="*/ 1769613 w 1970939"/>
              <a:gd name="connsiteY42" fmla="*/ 5571067 h 5571067"/>
              <a:gd name="connsiteX43" fmla="*/ 0 w 1970939"/>
              <a:gd name="connsiteY43" fmla="*/ 5571067 h 5571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970939" h="5571067">
                <a:moveTo>
                  <a:pt x="0" y="0"/>
                </a:moveTo>
                <a:lnTo>
                  <a:pt x="1774861" y="0"/>
                </a:lnTo>
                <a:lnTo>
                  <a:pt x="1780256" y="32931"/>
                </a:lnTo>
                <a:lnTo>
                  <a:pt x="1802197" y="170349"/>
                </a:lnTo>
                <a:lnTo>
                  <a:pt x="1820981" y="308372"/>
                </a:lnTo>
                <a:lnTo>
                  <a:pt x="1839923" y="445791"/>
                </a:lnTo>
                <a:lnTo>
                  <a:pt x="1857602" y="583814"/>
                </a:lnTo>
                <a:lnTo>
                  <a:pt x="1872756" y="720022"/>
                </a:lnTo>
                <a:lnTo>
                  <a:pt x="1887120" y="858046"/>
                </a:lnTo>
                <a:lnTo>
                  <a:pt x="1900223" y="995464"/>
                </a:lnTo>
                <a:lnTo>
                  <a:pt x="1911588" y="1130461"/>
                </a:lnTo>
                <a:lnTo>
                  <a:pt x="1922953" y="1267274"/>
                </a:lnTo>
                <a:lnTo>
                  <a:pt x="1932424" y="1402271"/>
                </a:lnTo>
                <a:lnTo>
                  <a:pt x="1939842" y="1537267"/>
                </a:lnTo>
                <a:lnTo>
                  <a:pt x="1947577" y="1671659"/>
                </a:lnTo>
                <a:lnTo>
                  <a:pt x="1954049" y="1804840"/>
                </a:lnTo>
                <a:lnTo>
                  <a:pt x="1958627" y="1936810"/>
                </a:lnTo>
                <a:lnTo>
                  <a:pt x="1962573" y="2068780"/>
                </a:lnTo>
                <a:lnTo>
                  <a:pt x="1966361" y="2199539"/>
                </a:lnTo>
                <a:lnTo>
                  <a:pt x="1968098" y="2328482"/>
                </a:lnTo>
                <a:lnTo>
                  <a:pt x="1969992" y="2457425"/>
                </a:lnTo>
                <a:lnTo>
                  <a:pt x="1970939" y="2584552"/>
                </a:lnTo>
                <a:lnTo>
                  <a:pt x="1969992" y="2710469"/>
                </a:lnTo>
                <a:lnTo>
                  <a:pt x="1969992" y="2835174"/>
                </a:lnTo>
                <a:lnTo>
                  <a:pt x="1968098" y="2958669"/>
                </a:lnTo>
                <a:lnTo>
                  <a:pt x="1965256" y="3079742"/>
                </a:lnTo>
                <a:lnTo>
                  <a:pt x="1962573" y="3199605"/>
                </a:lnTo>
                <a:lnTo>
                  <a:pt x="1959574" y="3317046"/>
                </a:lnTo>
                <a:lnTo>
                  <a:pt x="1954996" y="3433882"/>
                </a:lnTo>
                <a:lnTo>
                  <a:pt x="1950103" y="3548902"/>
                </a:lnTo>
                <a:lnTo>
                  <a:pt x="1945683" y="3661500"/>
                </a:lnTo>
                <a:lnTo>
                  <a:pt x="1933213" y="3881248"/>
                </a:lnTo>
                <a:lnTo>
                  <a:pt x="1919953" y="4091916"/>
                </a:lnTo>
                <a:lnTo>
                  <a:pt x="1906063" y="4294109"/>
                </a:lnTo>
                <a:lnTo>
                  <a:pt x="1890751" y="4485405"/>
                </a:lnTo>
                <a:lnTo>
                  <a:pt x="1874809" y="4668226"/>
                </a:lnTo>
                <a:lnTo>
                  <a:pt x="1857602" y="4837728"/>
                </a:lnTo>
                <a:lnTo>
                  <a:pt x="1840713" y="4996940"/>
                </a:lnTo>
                <a:lnTo>
                  <a:pt x="1823823" y="5143439"/>
                </a:lnTo>
                <a:lnTo>
                  <a:pt x="1807880" y="5277830"/>
                </a:lnTo>
                <a:lnTo>
                  <a:pt x="1792726" y="5397087"/>
                </a:lnTo>
                <a:lnTo>
                  <a:pt x="1778362" y="5504843"/>
                </a:lnTo>
                <a:lnTo>
                  <a:pt x="1769613" y="5571067"/>
                </a:lnTo>
                <a:lnTo>
                  <a:pt x="0" y="55710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214736A-03B2-4B91-B0AF-B21213F3B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25850" y="1778693"/>
            <a:ext cx="3209207" cy="459638"/>
          </a:xfrm>
          <a:custGeom>
            <a:avLst/>
            <a:gdLst>
              <a:gd name="connsiteX0" fmla="*/ 3195151 w 3209207"/>
              <a:gd name="connsiteY0" fmla="*/ 612847 h 612850"/>
              <a:gd name="connsiteX1" fmla="*/ 3029871 w 3209207"/>
              <a:gd name="connsiteY1" fmla="*/ 611146 h 612850"/>
              <a:gd name="connsiteX2" fmla="*/ 2949639 w 3209207"/>
              <a:gd name="connsiteY2" fmla="*/ 608906 h 612850"/>
              <a:gd name="connsiteX3" fmla="*/ 2978018 w 3209207"/>
              <a:gd name="connsiteY3" fmla="*/ 258115 h 612850"/>
              <a:gd name="connsiteX4" fmla="*/ 2944764 w 3209207"/>
              <a:gd name="connsiteY4" fmla="*/ 260801 h 612850"/>
              <a:gd name="connsiteX5" fmla="*/ 2806036 w 3209207"/>
              <a:gd name="connsiteY5" fmla="*/ 271446 h 612850"/>
              <a:gd name="connsiteX6" fmla="*/ 2666958 w 3209207"/>
              <a:gd name="connsiteY6" fmla="*/ 278917 h 612850"/>
              <a:gd name="connsiteX7" fmla="*/ 2528469 w 3209207"/>
              <a:gd name="connsiteY7" fmla="*/ 286593 h 612850"/>
              <a:gd name="connsiteX8" fmla="*/ 2389479 w 3209207"/>
              <a:gd name="connsiteY8" fmla="*/ 292970 h 612850"/>
              <a:gd name="connsiteX9" fmla="*/ 2252501 w 3209207"/>
              <a:gd name="connsiteY9" fmla="*/ 296993 h 612850"/>
              <a:gd name="connsiteX10" fmla="*/ 2113775 w 3209207"/>
              <a:gd name="connsiteY10" fmla="*/ 300086 h 612850"/>
              <a:gd name="connsiteX11" fmla="*/ 1975755 w 3209207"/>
              <a:gd name="connsiteY11" fmla="*/ 301980 h 612850"/>
              <a:gd name="connsiteX12" fmla="*/ 1840287 w 3209207"/>
              <a:gd name="connsiteY12" fmla="*/ 302348 h 612850"/>
              <a:gd name="connsiteX13" fmla="*/ 1703009 w 3209207"/>
              <a:gd name="connsiteY13" fmla="*/ 302570 h 612850"/>
              <a:gd name="connsiteX14" fmla="*/ 1567693 w 3209207"/>
              <a:gd name="connsiteY14" fmla="*/ 301063 h 612850"/>
              <a:gd name="connsiteX15" fmla="*/ 1432543 w 3209207"/>
              <a:gd name="connsiteY15" fmla="*/ 297523 h 612850"/>
              <a:gd name="connsiteX16" fmla="*/ 1297969 w 3209207"/>
              <a:gd name="connsiteY16" fmla="*/ 294345 h 612850"/>
              <a:gd name="connsiteX17" fmla="*/ 1164703 w 3209207"/>
              <a:gd name="connsiteY17" fmla="*/ 290015 h 612850"/>
              <a:gd name="connsiteX18" fmla="*/ 1032796 w 3209207"/>
              <a:gd name="connsiteY18" fmla="*/ 283907 h 612850"/>
              <a:gd name="connsiteX19" fmla="*/ 900940 w 3209207"/>
              <a:gd name="connsiteY19" fmla="*/ 277172 h 612850"/>
              <a:gd name="connsiteX20" fmla="*/ 770303 w 3209207"/>
              <a:gd name="connsiteY20" fmla="*/ 270380 h 612850"/>
              <a:gd name="connsiteX21" fmla="*/ 641641 w 3209207"/>
              <a:gd name="connsiteY21" fmla="*/ 261702 h 612850"/>
              <a:gd name="connsiteX22" fmla="*/ 512966 w 3209207"/>
              <a:gd name="connsiteY22" fmla="*/ 253180 h 612850"/>
              <a:gd name="connsiteX23" fmla="*/ 386177 w 3209207"/>
              <a:gd name="connsiteY23" fmla="*/ 243867 h 612850"/>
              <a:gd name="connsiteX24" fmla="*/ 260746 w 3209207"/>
              <a:gd name="connsiteY24" fmla="*/ 232775 h 612850"/>
              <a:gd name="connsiteX25" fmla="*/ 136447 w 3209207"/>
              <a:gd name="connsiteY25" fmla="*/ 222719 h 612850"/>
              <a:gd name="connsiteX26" fmla="*/ 13506 w 3209207"/>
              <a:gd name="connsiteY26" fmla="*/ 210885 h 612850"/>
              <a:gd name="connsiteX27" fmla="*/ 0 w 3209207"/>
              <a:gd name="connsiteY27" fmla="*/ 209475 h 612850"/>
              <a:gd name="connsiteX28" fmla="*/ 40844 w 3209207"/>
              <a:gd name="connsiteY28" fmla="*/ 212313 h 612850"/>
              <a:gd name="connsiteX29" fmla="*/ 132211 w 3209207"/>
              <a:gd name="connsiteY29" fmla="*/ 216946 h 612850"/>
              <a:gd name="connsiteX30" fmla="*/ 225585 w 3209207"/>
              <a:gd name="connsiteY30" fmla="*/ 221811 h 612850"/>
              <a:gd name="connsiteX31" fmla="*/ 320298 w 3209207"/>
              <a:gd name="connsiteY31" fmla="*/ 226444 h 612850"/>
              <a:gd name="connsiteX32" fmla="*/ 415680 w 3209207"/>
              <a:gd name="connsiteY32" fmla="*/ 229340 h 612850"/>
              <a:gd name="connsiteX33" fmla="*/ 512735 w 3209207"/>
              <a:gd name="connsiteY33" fmla="*/ 232120 h 612850"/>
              <a:gd name="connsiteX34" fmla="*/ 611464 w 3209207"/>
              <a:gd name="connsiteY34" fmla="*/ 235015 h 612850"/>
              <a:gd name="connsiteX35" fmla="*/ 711532 w 3209207"/>
              <a:gd name="connsiteY35" fmla="*/ 236985 h 612850"/>
              <a:gd name="connsiteX36" fmla="*/ 812604 w 3209207"/>
              <a:gd name="connsiteY36" fmla="*/ 236985 h 612850"/>
              <a:gd name="connsiteX37" fmla="*/ 915014 w 3209207"/>
              <a:gd name="connsiteY37" fmla="*/ 237795 h 612850"/>
              <a:gd name="connsiteX38" fmla="*/ 1018428 w 3209207"/>
              <a:gd name="connsiteY38" fmla="*/ 236985 h 612850"/>
              <a:gd name="connsiteX39" fmla="*/ 1122847 w 3209207"/>
              <a:gd name="connsiteY39" fmla="*/ 235015 h 612850"/>
              <a:gd name="connsiteX40" fmla="*/ 1227600 w 3209207"/>
              <a:gd name="connsiteY40" fmla="*/ 233162 h 612850"/>
              <a:gd name="connsiteX41" fmla="*/ 1333692 w 3209207"/>
              <a:gd name="connsiteY41" fmla="*/ 229340 h 612850"/>
              <a:gd name="connsiteX42" fmla="*/ 1441122 w 3209207"/>
              <a:gd name="connsiteY42" fmla="*/ 225634 h 612850"/>
              <a:gd name="connsiteX43" fmla="*/ 1547883 w 3209207"/>
              <a:gd name="connsiteY43" fmla="*/ 220769 h 612850"/>
              <a:gd name="connsiteX44" fmla="*/ 1655983 w 3209207"/>
              <a:gd name="connsiteY44" fmla="*/ 214282 h 612850"/>
              <a:gd name="connsiteX45" fmla="*/ 1765421 w 3209207"/>
              <a:gd name="connsiteY45" fmla="*/ 206638 h 612850"/>
              <a:gd name="connsiteX46" fmla="*/ 1874860 w 3209207"/>
              <a:gd name="connsiteY46" fmla="*/ 199108 h 612850"/>
              <a:gd name="connsiteX47" fmla="*/ 1984299 w 3209207"/>
              <a:gd name="connsiteY47" fmla="*/ 189495 h 612850"/>
              <a:gd name="connsiteX48" fmla="*/ 2095745 w 3209207"/>
              <a:gd name="connsiteY48" fmla="*/ 178144 h 612850"/>
              <a:gd name="connsiteX49" fmla="*/ 2205184 w 3209207"/>
              <a:gd name="connsiteY49" fmla="*/ 166793 h 612850"/>
              <a:gd name="connsiteX50" fmla="*/ 2316631 w 3209207"/>
              <a:gd name="connsiteY50" fmla="*/ 153472 h 612850"/>
              <a:gd name="connsiteX51" fmla="*/ 2429081 w 3209207"/>
              <a:gd name="connsiteY51" fmla="*/ 139226 h 612850"/>
              <a:gd name="connsiteX52" fmla="*/ 2539523 w 3209207"/>
              <a:gd name="connsiteY52" fmla="*/ 124052 h 612850"/>
              <a:gd name="connsiteX53" fmla="*/ 2651305 w 3209207"/>
              <a:gd name="connsiteY53" fmla="*/ 106215 h 612850"/>
              <a:gd name="connsiteX54" fmla="*/ 2763086 w 3209207"/>
              <a:gd name="connsiteY54" fmla="*/ 87219 h 612850"/>
              <a:gd name="connsiteX55" fmla="*/ 2874867 w 3209207"/>
              <a:gd name="connsiteY55" fmla="*/ 68339 h 612850"/>
              <a:gd name="connsiteX56" fmla="*/ 2986314 w 3209207"/>
              <a:gd name="connsiteY56" fmla="*/ 46331 h 612850"/>
              <a:gd name="connsiteX57" fmla="*/ 3097760 w 3209207"/>
              <a:gd name="connsiteY57" fmla="*/ 23629 h 612850"/>
              <a:gd name="connsiteX58" fmla="*/ 3209207 w 3209207"/>
              <a:gd name="connsiteY58" fmla="*/ 0 h 612850"/>
              <a:gd name="connsiteX59" fmla="*/ 3195151 w 3209207"/>
              <a:gd name="connsiteY59" fmla="*/ 612847 h 6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09207" h="612850">
                <a:moveTo>
                  <a:pt x="3195151" y="612847"/>
                </a:moveTo>
                <a:cubicBezTo>
                  <a:pt x="3144238" y="612898"/>
                  <a:pt x="3088941" y="612318"/>
                  <a:pt x="3029871" y="611146"/>
                </a:cubicBezTo>
                <a:lnTo>
                  <a:pt x="2949639" y="608906"/>
                </a:lnTo>
                <a:lnTo>
                  <a:pt x="2978018" y="258115"/>
                </a:lnTo>
                <a:lnTo>
                  <a:pt x="2944764" y="260801"/>
                </a:lnTo>
                <a:lnTo>
                  <a:pt x="2806036" y="271446"/>
                </a:lnTo>
                <a:lnTo>
                  <a:pt x="2666958" y="278917"/>
                </a:lnTo>
                <a:lnTo>
                  <a:pt x="2528469" y="286593"/>
                </a:lnTo>
                <a:lnTo>
                  <a:pt x="2389479" y="292970"/>
                </a:lnTo>
                <a:lnTo>
                  <a:pt x="2252501" y="296993"/>
                </a:lnTo>
                <a:lnTo>
                  <a:pt x="2113775" y="300086"/>
                </a:lnTo>
                <a:lnTo>
                  <a:pt x="1975755" y="301980"/>
                </a:lnTo>
                <a:lnTo>
                  <a:pt x="1840287" y="302348"/>
                </a:lnTo>
                <a:lnTo>
                  <a:pt x="1703009" y="302570"/>
                </a:lnTo>
                <a:lnTo>
                  <a:pt x="1567693" y="301063"/>
                </a:lnTo>
                <a:lnTo>
                  <a:pt x="1432543" y="297523"/>
                </a:lnTo>
                <a:lnTo>
                  <a:pt x="1297969" y="294345"/>
                </a:lnTo>
                <a:lnTo>
                  <a:pt x="1164703" y="290015"/>
                </a:lnTo>
                <a:lnTo>
                  <a:pt x="1032796" y="283907"/>
                </a:lnTo>
                <a:lnTo>
                  <a:pt x="900940" y="277172"/>
                </a:lnTo>
                <a:lnTo>
                  <a:pt x="770303" y="270380"/>
                </a:lnTo>
                <a:lnTo>
                  <a:pt x="641641" y="261702"/>
                </a:lnTo>
                <a:lnTo>
                  <a:pt x="512966" y="253180"/>
                </a:lnTo>
                <a:lnTo>
                  <a:pt x="386177" y="243867"/>
                </a:lnTo>
                <a:lnTo>
                  <a:pt x="260746" y="232775"/>
                </a:lnTo>
                <a:lnTo>
                  <a:pt x="136447" y="222719"/>
                </a:lnTo>
                <a:lnTo>
                  <a:pt x="13506" y="210885"/>
                </a:lnTo>
                <a:lnTo>
                  <a:pt x="0" y="209475"/>
                </a:lnTo>
                <a:lnTo>
                  <a:pt x="40844" y="212313"/>
                </a:lnTo>
                <a:lnTo>
                  <a:pt x="132211" y="216946"/>
                </a:lnTo>
                <a:lnTo>
                  <a:pt x="225585" y="221811"/>
                </a:lnTo>
                <a:lnTo>
                  <a:pt x="320298" y="226444"/>
                </a:lnTo>
                <a:lnTo>
                  <a:pt x="415680" y="229340"/>
                </a:lnTo>
                <a:lnTo>
                  <a:pt x="512735" y="232120"/>
                </a:lnTo>
                <a:lnTo>
                  <a:pt x="611464" y="235015"/>
                </a:lnTo>
                <a:lnTo>
                  <a:pt x="711532" y="236985"/>
                </a:lnTo>
                <a:lnTo>
                  <a:pt x="812604" y="236985"/>
                </a:lnTo>
                <a:lnTo>
                  <a:pt x="915014" y="237795"/>
                </a:lnTo>
                <a:lnTo>
                  <a:pt x="1018428" y="236985"/>
                </a:lnTo>
                <a:lnTo>
                  <a:pt x="1122847" y="235015"/>
                </a:lnTo>
                <a:lnTo>
                  <a:pt x="1227600" y="233162"/>
                </a:lnTo>
                <a:lnTo>
                  <a:pt x="1333692" y="229340"/>
                </a:lnTo>
                <a:lnTo>
                  <a:pt x="1441122" y="225634"/>
                </a:lnTo>
                <a:lnTo>
                  <a:pt x="1547883" y="220769"/>
                </a:lnTo>
                <a:lnTo>
                  <a:pt x="1655983" y="214282"/>
                </a:lnTo>
                <a:lnTo>
                  <a:pt x="1765421" y="206638"/>
                </a:lnTo>
                <a:lnTo>
                  <a:pt x="1874860" y="199108"/>
                </a:lnTo>
                <a:lnTo>
                  <a:pt x="1984299" y="189495"/>
                </a:lnTo>
                <a:lnTo>
                  <a:pt x="2095745" y="178144"/>
                </a:lnTo>
                <a:lnTo>
                  <a:pt x="2205184" y="166793"/>
                </a:lnTo>
                <a:lnTo>
                  <a:pt x="2316631" y="153472"/>
                </a:lnTo>
                <a:lnTo>
                  <a:pt x="2429081" y="139226"/>
                </a:lnTo>
                <a:lnTo>
                  <a:pt x="2539523" y="124052"/>
                </a:lnTo>
                <a:lnTo>
                  <a:pt x="2651305" y="106215"/>
                </a:lnTo>
                <a:lnTo>
                  <a:pt x="2763086" y="87219"/>
                </a:lnTo>
                <a:lnTo>
                  <a:pt x="2874867" y="68339"/>
                </a:lnTo>
                <a:lnTo>
                  <a:pt x="2986314" y="46331"/>
                </a:lnTo>
                <a:lnTo>
                  <a:pt x="3097760" y="23629"/>
                </a:lnTo>
                <a:lnTo>
                  <a:pt x="3209207" y="0"/>
                </a:lnTo>
                <a:cubicBezTo>
                  <a:pt x="3198832" y="386055"/>
                  <a:pt x="3205525" y="226792"/>
                  <a:pt x="3195151" y="612847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ijdelijke aanduiding voor voettekst 5"/>
          <p:cNvSpPr>
            <a:spLocks/>
          </p:cNvSpPr>
          <p:nvPr/>
        </p:nvSpPr>
        <p:spPr>
          <a:xfrm>
            <a:off x="3016007" y="5776473"/>
            <a:ext cx="4646066" cy="416519"/>
          </a:xfrm>
          <a:prstGeom prst="rect">
            <a:avLst/>
          </a:prstGeom>
        </p:spPr>
        <p:txBody>
          <a:bodyPr/>
          <a:lstStyle/>
          <a:p>
            <a:pPr defTabSz="393192">
              <a:spcAft>
                <a:spcPts val="600"/>
              </a:spcAft>
            </a:pPr>
            <a:r>
              <a:rPr lang="en-GB" sz="1548" b="1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2"/>
              </a:rPr>
              <a:t>http://ph.belgium.be - info@ph.belgium.be</a:t>
            </a:r>
            <a:endParaRPr lang="en-GB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ijdelijke aanduiding voor dianummer 3"/>
          <p:cNvSpPr>
            <a:spLocks/>
          </p:cNvSpPr>
          <p:nvPr/>
        </p:nvSpPr>
        <p:spPr>
          <a:xfrm>
            <a:off x="7980648" y="665007"/>
            <a:ext cx="680752" cy="660431"/>
          </a:xfrm>
          <a:prstGeom prst="rect">
            <a:avLst/>
          </a:prstGeom>
        </p:spPr>
        <p:txBody>
          <a:bodyPr/>
          <a:lstStyle/>
          <a:p>
            <a:pPr defTabSz="393192">
              <a:spcAft>
                <a:spcPts val="600"/>
              </a:spcAft>
            </a:pPr>
            <a:fld id="{AD177543-DF5B-461F-875B-554523DAA808}" type="slidenum">
              <a:rPr lang="en-GB" sz="1548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defTabSz="393192">
                <a:spcAft>
                  <a:spcPts val="600"/>
                </a:spcAft>
              </a:pPr>
              <a:t>1</a:t>
            </a:fld>
            <a:endParaRPr lang="en-GB"/>
          </a:p>
        </p:txBody>
      </p:sp>
      <p:sp>
        <p:nvSpPr>
          <p:cNvPr id="7" name="Tekstvak 6"/>
          <p:cNvSpPr txBox="1"/>
          <p:nvPr/>
        </p:nvSpPr>
        <p:spPr>
          <a:xfrm>
            <a:off x="2830164" y="2245463"/>
            <a:ext cx="5637227" cy="2099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93192">
              <a:spcAft>
                <a:spcPts val="600"/>
              </a:spcAft>
            </a:pPr>
            <a:r>
              <a:rPr lang="nl-BE" sz="2064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Ma </a:t>
            </a:r>
            <a:r>
              <a:rPr lang="nl-BE" sz="2064" kern="120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vie</a:t>
            </a:r>
            <a:r>
              <a:rPr lang="nl-BE" sz="2064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</a:t>
            </a:r>
            <a:r>
              <a:rPr lang="nl-BE" sz="2064" kern="120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quel</a:t>
            </a:r>
            <a:r>
              <a:rPr lang="nl-BE" sz="2064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lang="nl-BE" sz="2064" kern="120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choix</a:t>
            </a:r>
            <a:r>
              <a:rPr lang="nl-BE" sz="2064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? </a:t>
            </a:r>
          </a:p>
          <a:p>
            <a:pPr algn="ctr" defTabSz="393192">
              <a:spcAft>
                <a:spcPts val="600"/>
              </a:spcAft>
            </a:pPr>
            <a:endParaRPr lang="nl-BE" sz="2064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algn="ctr" defTabSz="393192">
              <a:spcAft>
                <a:spcPts val="600"/>
              </a:spcAft>
            </a:pPr>
            <a:endParaRPr lang="nl-BE" sz="2064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algn="ctr" defTabSz="393192">
              <a:spcAft>
                <a:spcPts val="600"/>
              </a:spcAft>
            </a:pPr>
            <a:r>
              <a:rPr lang="en-GB" sz="1376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3"/>
              </a:rPr>
              <a:t>Note de position du CSNPH sur la T</a:t>
            </a:r>
            <a:r>
              <a:rPr lang="nl-BE" sz="1376" kern="120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3"/>
              </a:rPr>
              <a:t>ransition</a:t>
            </a:r>
            <a:r>
              <a:rPr lang="nl-BE" sz="1376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3"/>
              </a:rPr>
              <a:t> </a:t>
            </a:r>
            <a:r>
              <a:rPr lang="nl-BE" sz="1376" kern="120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  <a:hlinkClick r:id="rId3"/>
              </a:rPr>
              <a:t>institutionnelle</a:t>
            </a:r>
            <a:endParaRPr lang="nl-BE" sz="1376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algn="ctr" defTabSz="393192">
              <a:spcAft>
                <a:spcPts val="600"/>
              </a:spcAft>
            </a:pPr>
            <a:endParaRPr lang="en-GB" sz="1376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algn="ctr">
              <a:spcAft>
                <a:spcPts val="600"/>
              </a:spcAft>
            </a:pPr>
            <a:endParaRPr lang="en-GB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 descr="logo_csnph_fr">
            <a:extLst>
              <a:ext uri="{FF2B5EF4-FFF2-40B4-BE49-F238E27FC236}">
                <a16:creationId xmlns:a16="http://schemas.microsoft.com/office/drawing/2014/main" id="{1BB98301-6FA3-5CEB-B414-DDAC3A8736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568" y="1068459"/>
            <a:ext cx="1147193" cy="639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967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40FEB400-35E4-45CF-A6EC-40E18655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5" y="973668"/>
            <a:ext cx="6571060" cy="706964"/>
          </a:xfrm>
        </p:spPr>
        <p:txBody>
          <a:bodyPr>
            <a:normAutofit/>
          </a:bodyPr>
          <a:lstStyle/>
          <a:p>
            <a:r>
              <a:rPr lang="fr-BE">
                <a:solidFill>
                  <a:srgbClr val="FFFFFF"/>
                </a:solidFill>
              </a:rPr>
              <a:t>CSNPH 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A714726-403E-431F-B6C0-82028B27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D177543-DF5B-461F-875B-554523DAA808}" type="slidenum">
              <a:rPr lang="en-GB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895450B-0F9C-4C22-8235-0B2F771C3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832" y="6391838"/>
            <a:ext cx="2894846" cy="304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>
                <a:hlinkClick r:id="rId3"/>
              </a:rPr>
              <a:t>http://ph.belgium.be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/>
              <a:t>  </a:t>
            </a:r>
            <a:r>
              <a:rPr lang="en-GB" sz="200">
                <a:hlinkClick r:id="rId4"/>
              </a:rPr>
              <a:t>info@ph.belgium.be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"/>
          </a:p>
        </p:txBody>
      </p:sp>
      <p:pic>
        <p:nvPicPr>
          <p:cNvPr id="7" name="Image 6" descr="logo_csnph_fr">
            <a:extLst>
              <a:ext uri="{FF2B5EF4-FFF2-40B4-BE49-F238E27FC236}">
                <a16:creationId xmlns:a16="http://schemas.microsoft.com/office/drawing/2014/main" id="{75035DF2-ACEB-F738-F9EC-8A3394D2ED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454"/>
            <a:ext cx="1333500" cy="7429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Espace réservé du contenu 2">
            <a:extLst>
              <a:ext uri="{FF2B5EF4-FFF2-40B4-BE49-F238E27FC236}">
                <a16:creationId xmlns:a16="http://schemas.microsoft.com/office/drawing/2014/main" id="{4D99DC0C-6BBB-89F1-3003-FE860319B7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870725"/>
              </p:ext>
            </p:extLst>
          </p:nvPr>
        </p:nvGraphicFramePr>
        <p:xfrm>
          <a:off x="965200" y="2324100"/>
          <a:ext cx="7219037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367867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DECDAA9-67A6-4BCD-AFA5-A459E7DA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5" y="973668"/>
            <a:ext cx="6571060" cy="706964"/>
          </a:xfrm>
        </p:spPr>
        <p:txBody>
          <a:bodyPr>
            <a:normAutofit/>
          </a:bodyPr>
          <a:lstStyle/>
          <a:p>
            <a:r>
              <a:rPr lang="fr-BE">
                <a:solidFill>
                  <a:srgbClr val="FFFFFF"/>
                </a:solidFill>
              </a:rPr>
              <a:t>Transition institutionnelle 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1BF527-C7EC-4D19-90E8-AEF8B992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D177543-DF5B-461F-875B-554523DAA808}" type="slidenum">
              <a:rPr lang="en-GB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1CD833-58D8-4A17-972C-6B762DFA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832" y="6391838"/>
            <a:ext cx="2894846" cy="304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>
                <a:hlinkClick r:id="rId3"/>
              </a:rPr>
              <a:t>http://ph.belgium.be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/>
              <a:t>  </a:t>
            </a:r>
            <a:r>
              <a:rPr lang="en-GB" sz="200">
                <a:hlinkClick r:id="rId4"/>
              </a:rPr>
              <a:t>info@ph.belgium.be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"/>
          </a:p>
        </p:txBody>
      </p:sp>
      <p:pic>
        <p:nvPicPr>
          <p:cNvPr id="7" name="Image 6" descr="logo_csnph_fr">
            <a:extLst>
              <a:ext uri="{FF2B5EF4-FFF2-40B4-BE49-F238E27FC236}">
                <a16:creationId xmlns:a16="http://schemas.microsoft.com/office/drawing/2014/main" id="{95D44554-64C1-8B8E-2F27-241D69C56E4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1575"/>
            <a:ext cx="1333500" cy="7429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Espace réservé du contenu 2">
            <a:extLst>
              <a:ext uri="{FF2B5EF4-FFF2-40B4-BE49-F238E27FC236}">
                <a16:creationId xmlns:a16="http://schemas.microsoft.com/office/drawing/2014/main" id="{BC635D20-A3F0-5E19-1818-A51765BF53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808236"/>
              </p:ext>
            </p:extLst>
          </p:nvPr>
        </p:nvGraphicFramePr>
        <p:xfrm>
          <a:off x="965200" y="2324100"/>
          <a:ext cx="7219037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264417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DECDAA9-67A6-4BCD-AFA5-A459E7DA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5" y="973668"/>
            <a:ext cx="6571060" cy="706964"/>
          </a:xfrm>
        </p:spPr>
        <p:txBody>
          <a:bodyPr>
            <a:normAutofit/>
          </a:bodyPr>
          <a:lstStyle/>
          <a:p>
            <a:r>
              <a:rPr lang="fr-BE">
                <a:solidFill>
                  <a:srgbClr val="FFFFFF"/>
                </a:solidFill>
              </a:rPr>
              <a:t>Défis 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1BF527-C7EC-4D19-90E8-AEF8B992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D177543-DF5B-461F-875B-554523DAA808}" type="slidenum">
              <a:rPr lang="en-GB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1CD833-58D8-4A17-972C-6B762DFA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6381289"/>
            <a:ext cx="2894846" cy="304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>
                <a:hlinkClick r:id="rId3"/>
              </a:rPr>
              <a:t>http://ph.belgium.be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/>
              <a:t>  </a:t>
            </a:r>
            <a:r>
              <a:rPr lang="en-GB" sz="200">
                <a:hlinkClick r:id="rId4"/>
              </a:rPr>
              <a:t>info@ph.belgium.be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"/>
          </a:p>
        </p:txBody>
      </p:sp>
      <p:pic>
        <p:nvPicPr>
          <p:cNvPr id="7" name="Image 6" descr="logo_csnph_fr">
            <a:extLst>
              <a:ext uri="{FF2B5EF4-FFF2-40B4-BE49-F238E27FC236}">
                <a16:creationId xmlns:a16="http://schemas.microsoft.com/office/drawing/2014/main" id="{7E49FE74-B0EE-FE28-F0C5-1C7D114630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197"/>
            <a:ext cx="1333500" cy="7429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Espace réservé du contenu 2">
            <a:extLst>
              <a:ext uri="{FF2B5EF4-FFF2-40B4-BE49-F238E27FC236}">
                <a16:creationId xmlns:a16="http://schemas.microsoft.com/office/drawing/2014/main" id="{9E9105E2-FE84-E7C2-A449-DBD1A02137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205589"/>
              </p:ext>
            </p:extLst>
          </p:nvPr>
        </p:nvGraphicFramePr>
        <p:xfrm>
          <a:off x="965200" y="2324100"/>
          <a:ext cx="7219037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415918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DECDAA9-67A6-4BCD-AFA5-A459E7DA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6" y="973667"/>
            <a:ext cx="2206657" cy="4833745"/>
          </a:xfrm>
        </p:spPr>
        <p:txBody>
          <a:bodyPr>
            <a:normAutofit/>
          </a:bodyPr>
          <a:lstStyle/>
          <a:p>
            <a:r>
              <a:rPr lang="fr-BE" dirty="0">
                <a:solidFill>
                  <a:srgbClr val="EBEBEB"/>
                </a:solidFill>
              </a:rPr>
              <a:t>6 critères pour une transition de qualité</a:t>
            </a:r>
            <a:br>
              <a:rPr lang="fr-BE" dirty="0">
                <a:solidFill>
                  <a:srgbClr val="EBEBEB"/>
                </a:solidFill>
              </a:rPr>
            </a:br>
            <a:r>
              <a:rPr lang="fr-BE" dirty="0">
                <a:solidFill>
                  <a:srgbClr val="EBEBEB"/>
                </a:solidFill>
              </a:rPr>
              <a:t>(1)</a:t>
            </a:r>
            <a:endParaRPr lang="en-US" dirty="0">
              <a:solidFill>
                <a:srgbClr val="EBEBEB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1BF527-C7EC-4D19-90E8-AEF8B992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D177543-DF5B-461F-875B-554523DAA808}" type="slidenum">
              <a:rPr lang="en-GB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1CD833-58D8-4A17-972C-6B762DFA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832" y="6391838"/>
            <a:ext cx="2894846" cy="304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>
                <a:hlinkClick r:id="rId4"/>
              </a:rPr>
              <a:t>http://ph.belgium.be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/>
              <a:t> </a:t>
            </a:r>
            <a:r>
              <a:rPr lang="en-GB" sz="200">
                <a:hlinkClick r:id="rId5"/>
              </a:rPr>
              <a:t>info@ph.belgium.be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"/>
          </a:p>
        </p:txBody>
      </p:sp>
      <p:pic>
        <p:nvPicPr>
          <p:cNvPr id="7" name="Image 6" descr="logo_csnph_fr">
            <a:extLst>
              <a:ext uri="{FF2B5EF4-FFF2-40B4-BE49-F238E27FC236}">
                <a16:creationId xmlns:a16="http://schemas.microsoft.com/office/drawing/2014/main" id="{95BCBBBF-A30C-F068-837C-4EF099EA1C5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33500" cy="7429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2" name="Espace réservé du contenu 2">
            <a:extLst>
              <a:ext uri="{FF2B5EF4-FFF2-40B4-BE49-F238E27FC236}">
                <a16:creationId xmlns:a16="http://schemas.microsoft.com/office/drawing/2014/main" id="{AEE1A702-7A10-1B40-2584-3DEBBCA73A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336208"/>
              </p:ext>
            </p:extLst>
          </p:nvPr>
        </p:nvGraphicFramePr>
        <p:xfrm>
          <a:off x="3895725" y="808038"/>
          <a:ext cx="4793456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7949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DECDAA9-67A6-4BCD-AFA5-A459E7DA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341" y="997303"/>
            <a:ext cx="2206657" cy="4833745"/>
          </a:xfrm>
        </p:spPr>
        <p:txBody>
          <a:bodyPr>
            <a:normAutofit/>
          </a:bodyPr>
          <a:lstStyle/>
          <a:p>
            <a:r>
              <a:rPr lang="fr-BE" dirty="0">
                <a:solidFill>
                  <a:srgbClr val="EBEBEB"/>
                </a:solidFill>
              </a:rPr>
              <a:t>6 critères pour une transition de qualité</a:t>
            </a:r>
            <a:br>
              <a:rPr lang="fr-BE" dirty="0">
                <a:solidFill>
                  <a:srgbClr val="EBEBEB"/>
                </a:solidFill>
              </a:rPr>
            </a:br>
            <a:r>
              <a:rPr lang="fr-BE" dirty="0">
                <a:solidFill>
                  <a:srgbClr val="EBEBEB"/>
                </a:solidFill>
              </a:rPr>
              <a:t>(2) </a:t>
            </a:r>
            <a:endParaRPr lang="en-US" dirty="0">
              <a:solidFill>
                <a:srgbClr val="EBEBEB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1BF527-C7EC-4D19-90E8-AEF8B992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D177543-DF5B-461F-875B-554523DAA808}" type="slidenum">
              <a:rPr lang="en-GB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1CD833-58D8-4A17-972C-6B762DFA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832" y="6391838"/>
            <a:ext cx="2894846" cy="304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>
                <a:hlinkClick r:id="rId3"/>
              </a:rPr>
              <a:t>http://ph.belgium.be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/>
              <a:t>  </a:t>
            </a:r>
            <a:r>
              <a:rPr lang="en-GB" sz="200">
                <a:hlinkClick r:id="rId4"/>
              </a:rPr>
              <a:t>info@ph.belgium.be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"/>
          </a:p>
        </p:txBody>
      </p:sp>
      <p:pic>
        <p:nvPicPr>
          <p:cNvPr id="7" name="Image 6" descr="logo_csnph_fr">
            <a:extLst>
              <a:ext uri="{FF2B5EF4-FFF2-40B4-BE49-F238E27FC236}">
                <a16:creationId xmlns:a16="http://schemas.microsoft.com/office/drawing/2014/main" id="{5977E456-0AB4-5C85-0536-9BF6C3B014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4353"/>
            <a:ext cx="1333500" cy="7429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Espace réservé du contenu 2">
            <a:extLst>
              <a:ext uri="{FF2B5EF4-FFF2-40B4-BE49-F238E27FC236}">
                <a16:creationId xmlns:a16="http://schemas.microsoft.com/office/drawing/2014/main" id="{C858F291-81A5-9023-91E3-8795F21B97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69352"/>
              </p:ext>
            </p:extLst>
          </p:nvPr>
        </p:nvGraphicFramePr>
        <p:xfrm>
          <a:off x="3895725" y="808038"/>
          <a:ext cx="4793456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83647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DECDAA9-67A6-4BCD-AFA5-A459E7DA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5" y="973668"/>
            <a:ext cx="6571060" cy="706964"/>
          </a:xfrm>
        </p:spPr>
        <p:txBody>
          <a:bodyPr>
            <a:normAutofit/>
          </a:bodyPr>
          <a:lstStyle/>
          <a:p>
            <a:r>
              <a:rPr lang="fr-BE">
                <a:solidFill>
                  <a:srgbClr val="FFFFFF"/>
                </a:solidFill>
              </a:rPr>
              <a:t>Les attentes du CSNPH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1BF527-C7EC-4D19-90E8-AEF8B992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D177543-DF5B-461F-875B-554523DAA808}" type="slidenum">
              <a:rPr lang="en-GB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1CD833-58D8-4A17-972C-6B762DFA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832" y="6391838"/>
            <a:ext cx="2894846" cy="304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>
                <a:hlinkClick r:id="rId3"/>
              </a:rPr>
              <a:t>http://ph.belgium.be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"/>
              <a:t> </a:t>
            </a:r>
            <a:r>
              <a:rPr lang="en-GB" sz="200">
                <a:hlinkClick r:id="rId4"/>
              </a:rPr>
              <a:t>info@ph.belgium.be</a:t>
            </a:r>
            <a:endParaRPr lang="en-GB" sz="20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"/>
          </a:p>
        </p:txBody>
      </p:sp>
      <p:pic>
        <p:nvPicPr>
          <p:cNvPr id="7" name="Image 6" descr="logo_csnph_fr">
            <a:extLst>
              <a:ext uri="{FF2B5EF4-FFF2-40B4-BE49-F238E27FC236}">
                <a16:creationId xmlns:a16="http://schemas.microsoft.com/office/drawing/2014/main" id="{7330FB0F-D236-80D2-8E0E-B653314032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1" y="188640"/>
            <a:ext cx="1333500" cy="7429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6" name="Espace réservé du contenu 2">
            <a:extLst>
              <a:ext uri="{FF2B5EF4-FFF2-40B4-BE49-F238E27FC236}">
                <a16:creationId xmlns:a16="http://schemas.microsoft.com/office/drawing/2014/main" id="{E4178152-7C49-0C51-0912-F422EB16E3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523267"/>
              </p:ext>
            </p:extLst>
          </p:nvPr>
        </p:nvGraphicFramePr>
        <p:xfrm>
          <a:off x="965200" y="1903672"/>
          <a:ext cx="7219037" cy="4117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82820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AF190EE-B256-5346-B8D2-4A03A2976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6" y="973667"/>
            <a:ext cx="2206657" cy="483374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EBEBEB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2E3B8D-4B3C-644E-AF3B-F399009F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D177543-DF5B-461F-875B-554523DAA808}" type="slidenum">
              <a:rPr lang="en-GB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BDD7294-CA28-BF76-2A83-D24C1F128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832" y="6391838"/>
            <a:ext cx="2894846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http://ph.belgium.be - info@ph.belgium.be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9459F5BF-ED0F-6ACF-8A1A-164AF4CF9E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322541"/>
              </p:ext>
            </p:extLst>
          </p:nvPr>
        </p:nvGraphicFramePr>
        <p:xfrm>
          <a:off x="3895725" y="808038"/>
          <a:ext cx="4793456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 5" descr="logo_csnph_fr">
            <a:extLst>
              <a:ext uri="{FF2B5EF4-FFF2-40B4-BE49-F238E27FC236}">
                <a16:creationId xmlns:a16="http://schemas.microsoft.com/office/drawing/2014/main" id="{E16CB601-C12D-49FF-6E19-DF99A64697D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68" y="1988840"/>
            <a:ext cx="2192475" cy="1278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674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Salle d’ions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496</Words>
  <Application>Microsoft Office PowerPoint</Application>
  <PresentationFormat>Affichage à l'écran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Verdana</vt:lpstr>
      <vt:lpstr>Wingdings</vt:lpstr>
      <vt:lpstr>Wingdings 3</vt:lpstr>
      <vt:lpstr>Salle d’ions</vt:lpstr>
      <vt:lpstr>Présentation PowerPoint</vt:lpstr>
      <vt:lpstr>CSNPH </vt:lpstr>
      <vt:lpstr>Transition institutionnelle </vt:lpstr>
      <vt:lpstr>Défis </vt:lpstr>
      <vt:lpstr>6 critères pour une transition de qualité (1)</vt:lpstr>
      <vt:lpstr>6 critères pour une transition de qualité (2) </vt:lpstr>
      <vt:lpstr>Les attentes du CSNPH</vt:lpstr>
      <vt:lpstr>Présentation PowerPoint</vt:lpstr>
    </vt:vector>
  </TitlesOfParts>
  <Company>FOD Sociale Zekerheid / SPF Sécurité Sociale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Laureys Benjamin</dc:creator>
  <cp:lastModifiedBy>Duchenne Véronique</cp:lastModifiedBy>
  <cp:revision>42</cp:revision>
  <dcterms:created xsi:type="dcterms:W3CDTF">2016-03-12T19:42:41Z</dcterms:created>
  <dcterms:modified xsi:type="dcterms:W3CDTF">2024-01-22T17:59:20Z</dcterms:modified>
</cp:coreProperties>
</file>