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331" r:id="rId4"/>
    <p:sldId id="324" r:id="rId5"/>
    <p:sldId id="260" r:id="rId6"/>
    <p:sldId id="350" r:id="rId7"/>
    <p:sldId id="351" r:id="rId8"/>
    <p:sldId id="352" r:id="rId9"/>
    <p:sldId id="353" r:id="rId10"/>
    <p:sldId id="322" r:id="rId11"/>
    <p:sldId id="323" r:id="rId12"/>
    <p:sldId id="327" r:id="rId13"/>
    <p:sldId id="325" r:id="rId14"/>
    <p:sldId id="326" r:id="rId15"/>
    <p:sldId id="332" r:id="rId16"/>
    <p:sldId id="261" r:id="rId17"/>
    <p:sldId id="355" r:id="rId18"/>
    <p:sldId id="348" r:id="rId19"/>
    <p:sldId id="262" r:id="rId20"/>
    <p:sldId id="336" r:id="rId21"/>
    <p:sldId id="356" r:id="rId22"/>
    <p:sldId id="338" r:id="rId23"/>
    <p:sldId id="341" r:id="rId24"/>
    <p:sldId id="343" r:id="rId25"/>
    <p:sldId id="342" r:id="rId26"/>
    <p:sldId id="345" r:id="rId27"/>
    <p:sldId id="354" r:id="rId28"/>
    <p:sldId id="349" r:id="rId29"/>
    <p:sldId id="346" r:id="rId30"/>
    <p:sldId id="291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5" r:id="rId40"/>
    <p:sldId id="307" r:id="rId41"/>
    <p:sldId id="319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onel Pons" initials="LP" lastIdx="14" clrIdx="0">
    <p:extLst>
      <p:ext uri="{19B8F6BF-5375-455C-9EA6-DF929625EA0E}">
        <p15:presenceInfo xmlns:p15="http://schemas.microsoft.com/office/powerpoint/2012/main" userId="Lionel Pons" providerId="None"/>
      </p:ext>
    </p:extLst>
  </p:cmAuthor>
  <p:cmAuthor id="2" name="Justine" initials="JLE" lastIdx="9" clrIdx="1">
    <p:extLst>
      <p:ext uri="{19B8F6BF-5375-455C-9EA6-DF929625EA0E}">
        <p15:presenceInfo xmlns:p15="http://schemas.microsoft.com/office/powerpoint/2012/main" userId="Just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EF"/>
    <a:srgbClr val="FAC2DF"/>
    <a:srgbClr val="F69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6T14:36:40.557" idx="1">
    <p:pos x="7331" y="106"/>
    <p:text>prénom + ville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4T14:10:17.584" idx="11">
    <p:pos x="10" y="10"/>
    <p:text>Insister sur la notion d'ENGAGEMENT.</p:text>
    <p:extLst>
      <p:ext uri="{C676402C-5697-4E1C-873F-D02D1690AC5C}">
        <p15:threadingInfo xmlns:p15="http://schemas.microsoft.com/office/powerpoint/2012/main" timeZoneBias="-60"/>
      </p:ext>
    </p:extLst>
  </p:cm>
  <p:cm authorId="1" dt="2017-11-14T14:10:51.515" idx="12">
    <p:pos x="10" y="146"/>
    <p:text>ils ont été élu par le groupe de leur région.</p:text>
    <p:extLst>
      <p:ext uri="{C676402C-5697-4E1C-873F-D02D1690AC5C}">
        <p15:threadingInfo xmlns:p15="http://schemas.microsoft.com/office/powerpoint/2012/main" timeZoneBias="-60">
          <p15:parentCm authorId="1" idx="11"/>
        </p15:threadingInfo>
      </p:ext>
    </p:extLst>
  </p:cm>
  <p:cm authorId="1" dt="2017-11-14T14:11:22.862" idx="13">
    <p:pos x="10" y="282"/>
    <p:text>Le groupe de leur région compte sur eux.</p:text>
    <p:extLst>
      <p:ext uri="{C676402C-5697-4E1C-873F-D02D1690AC5C}">
        <p15:threadingInfo xmlns:p15="http://schemas.microsoft.com/office/powerpoint/2012/main" timeZoneBias="-60">
          <p15:parentCm authorId="1" idx="11"/>
        </p15:threadingInfo>
      </p:ext>
    </p:extLst>
  </p:cm>
  <p:cm authorId="1" dt="2017-11-14T14:12:04.789" idx="14">
    <p:pos x="10" y="418"/>
    <p:text>grâve à l'agenda, ils peuvent s'organiser pour etre présent à toutes les réunions</p:text>
    <p:extLst>
      <p:ext uri="{C676402C-5697-4E1C-873F-D02D1690AC5C}">
        <p15:threadingInfo xmlns:p15="http://schemas.microsoft.com/office/powerpoint/2012/main" timeZoneBias="-60">
          <p15:parentCm authorId="1" idx="1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1A3BE-1F14-4E5D-9D3F-5B0DE6D9CC26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B38D-DA07-4433-B537-2861EB8B89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9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39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802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79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007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535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443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69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7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628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195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4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EADD-A88F-4C66-ADFB-BFB52A4435CF}" type="datetimeFigureOut">
              <a:rPr lang="fr-BE" smtClean="0"/>
              <a:t>01-12-18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E96-1021-484B-B306-5003E37397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6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0772" y="601980"/>
            <a:ext cx="9144000" cy="5704839"/>
          </a:xfrm>
        </p:spPr>
        <p:txBody>
          <a:bodyPr>
            <a:normAutofit fontScale="90000"/>
          </a:bodyPr>
          <a:lstStyle/>
          <a:p>
            <a:r>
              <a:rPr lang="fr-FR" dirty="0"/>
              <a:t>G</a:t>
            </a:r>
            <a:r>
              <a:rPr lang="fr-FR" dirty="0" smtClean="0"/>
              <a:t>roupe des représentants </a:t>
            </a:r>
            <a:br>
              <a:rPr lang="fr-FR" dirty="0" smtClean="0"/>
            </a:br>
            <a:r>
              <a:rPr lang="fr-FR" sz="4400" dirty="0" smtClean="0"/>
              <a:t>réunion n°2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Liège – 18 novembre 2017</a:t>
            </a:r>
            <a:r>
              <a:rPr lang="fr-BE" sz="3100" dirty="0" smtClean="0"/>
              <a:t/>
            </a:r>
            <a:br>
              <a:rPr lang="fr-BE" sz="3100" dirty="0" smtClean="0"/>
            </a:br>
            <a:r>
              <a:rPr lang="fr-FR" sz="3100" dirty="0" smtClean="0"/>
              <a:t/>
            </a:r>
            <a:br>
              <a:rPr lang="fr-FR" sz="3100" dirty="0" smtClean="0"/>
            </a:br>
            <a:endParaRPr lang="fr-BE" sz="3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79" y="5534365"/>
            <a:ext cx="3758386" cy="7724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79" y="2158475"/>
            <a:ext cx="3744839" cy="25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smtClean="0"/>
              <a:t>Rappel des noms proposés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64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7672" y="97653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 nom ne doit pas :</a:t>
            </a:r>
          </a:p>
          <a:p>
            <a:endParaRPr lang="fr-B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- parler de ma région</a:t>
            </a:r>
          </a:p>
          <a:p>
            <a:pPr marL="0" indent="0">
              <a:buNone/>
            </a:pPr>
            <a:endParaRPr lang="fr-B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- parler de ma ville </a:t>
            </a:r>
          </a:p>
          <a:p>
            <a:pPr marL="0" indent="0">
              <a:buNone/>
            </a:pPr>
            <a:endParaRPr lang="fr-B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- parler de mon logement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8" y="849085"/>
            <a:ext cx="2944787" cy="14286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35" y="2725769"/>
            <a:ext cx="1428750" cy="1428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18" y="4602572"/>
            <a:ext cx="1675035" cy="16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idées de nom ?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162" y="1690688"/>
            <a:ext cx="3495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Les 3 idées de nom retenues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1</a:t>
            </a:r>
            <a:r>
              <a:rPr lang="fr-BE" baseline="30000" dirty="0" smtClean="0"/>
              <a:t>ère</a:t>
            </a:r>
            <a:r>
              <a:rPr lang="fr-BE" dirty="0" smtClean="0"/>
              <a:t> idée: ………………………………………………………………………</a:t>
            </a:r>
          </a:p>
          <a:p>
            <a:endParaRPr lang="fr-BE" dirty="0"/>
          </a:p>
          <a:p>
            <a:r>
              <a:rPr lang="fr-BE" dirty="0" smtClean="0"/>
              <a:t>2</a:t>
            </a:r>
            <a:r>
              <a:rPr lang="fr-BE" baseline="30000" dirty="0" smtClean="0"/>
              <a:t>ème</a:t>
            </a:r>
            <a:r>
              <a:rPr lang="fr-BE" dirty="0" smtClean="0"/>
              <a:t> idée: ………………………………………………………………………</a:t>
            </a:r>
          </a:p>
          <a:p>
            <a:endParaRPr lang="fr-BE" dirty="0"/>
          </a:p>
          <a:p>
            <a:r>
              <a:rPr lang="fr-BE" dirty="0" smtClean="0"/>
              <a:t>3</a:t>
            </a:r>
            <a:r>
              <a:rPr lang="fr-BE" baseline="30000" dirty="0" smtClean="0"/>
              <a:t>ème</a:t>
            </a:r>
            <a:r>
              <a:rPr lang="fr-BE" dirty="0" smtClean="0"/>
              <a:t> idée: ………………………………………………………………………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4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529" y="1295854"/>
            <a:ext cx="10515600" cy="1325563"/>
          </a:xfrm>
        </p:spPr>
        <p:txBody>
          <a:bodyPr/>
          <a:lstStyle/>
          <a:p>
            <a:pPr algn="ctr"/>
            <a:r>
              <a:rPr lang="fr-BE" dirty="0" smtClean="0"/>
              <a:t>Vote pour le choix du nom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16" y="2516578"/>
            <a:ext cx="4880513" cy="36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nom choisi est: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…………………………………………………………………………………………………………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280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355" y="616560"/>
            <a:ext cx="11593285" cy="437360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PARTIE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 travail du groupe des représentants</a:t>
            </a:r>
            <a:endParaRPr lang="fr-FR" sz="3600" dirty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25" y="2483322"/>
            <a:ext cx="5049743" cy="34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06285"/>
            <a:ext cx="10515600" cy="5306786"/>
          </a:xfrm>
        </p:spPr>
        <p:txBody>
          <a:bodyPr>
            <a:noAutofit/>
          </a:bodyPr>
          <a:lstStyle/>
          <a:p>
            <a:r>
              <a:rPr lang="fr-BE" sz="4800" b="1" dirty="0"/>
              <a:t>Les attentes d’Inclusion:</a:t>
            </a:r>
            <a:r>
              <a:rPr lang="fr-BE" sz="4800" b="1" dirty="0" smtClean="0"/>
              <a:t/>
            </a:r>
            <a:br>
              <a:rPr lang="fr-BE" sz="4800" b="1" dirty="0" smtClean="0"/>
            </a:br>
            <a:r>
              <a:rPr lang="fr-BE" sz="4800" dirty="0"/>
              <a:t/>
            </a:r>
            <a:br>
              <a:rPr lang="fr-BE" sz="4800" dirty="0"/>
            </a:br>
            <a:r>
              <a:rPr lang="fr-BE" sz="4800" dirty="0" smtClean="0"/>
              <a:t>- consultation </a:t>
            </a:r>
            <a:br>
              <a:rPr lang="fr-BE" sz="4800" dirty="0" smtClean="0"/>
            </a:b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800" dirty="0" smtClean="0"/>
              <a:t>- participation</a:t>
            </a:r>
            <a:br>
              <a:rPr lang="fr-BE" sz="4800" dirty="0" smtClean="0"/>
            </a:b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800" dirty="0" smtClean="0"/>
              <a:t>- 2 candidats administrateurs</a:t>
            </a:r>
            <a:r>
              <a:rPr lang="fr-BE" sz="4800" b="1" dirty="0" smtClean="0"/>
              <a:t/>
            </a:r>
            <a:br>
              <a:rPr lang="fr-BE" sz="4800" b="1" dirty="0" smtClean="0"/>
            </a:br>
            <a:endParaRPr lang="fr-BE" sz="4800" b="1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79" y="4657800"/>
            <a:ext cx="3684935" cy="18344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21" y="1436913"/>
            <a:ext cx="1519886" cy="18451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50" y="3646803"/>
            <a:ext cx="2002838" cy="15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895350"/>
            <a:ext cx="9144000" cy="3543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/>
              <a:t>PAUSE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3074" name="Picture 2" descr="http://cimg.partner.shopping.voila.fr/srv/FR/29006404q0373/T/500x500/C/FFFFFF/url/Pictogramme-espace-cafe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209626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2054" y="378056"/>
            <a:ext cx="11290300" cy="50169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PARTIE 3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 travail d’un administrateur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69" y="2279736"/>
            <a:ext cx="5670869" cy="39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84201"/>
            <a:ext cx="9144000" cy="1219199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298700"/>
            <a:ext cx="9144000" cy="3543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MERCI d’être là avec nous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Chacun se présente 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64" y="4070350"/>
            <a:ext cx="6457271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Devenir administrateur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Une fois par an, les membres </a:t>
            </a:r>
            <a:r>
              <a:rPr lang="fr-FR" dirty="0" smtClean="0"/>
              <a:t>de l’association se retrouvent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à une réunion </a:t>
            </a:r>
            <a:r>
              <a:rPr lang="fr-FR" dirty="0"/>
              <a:t>spéciale : c’est </a:t>
            </a:r>
            <a:r>
              <a:rPr lang="fr-FR" b="1" dirty="0"/>
              <a:t>l’assemblée générale. 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Pendant cette réunion, on </a:t>
            </a:r>
            <a:r>
              <a:rPr lang="fr-FR" dirty="0"/>
              <a:t>vote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pour </a:t>
            </a:r>
            <a:r>
              <a:rPr lang="fr-FR" dirty="0"/>
              <a:t>élire les personnes qui vont diriger l’association.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Ces personnes s’appellent </a:t>
            </a:r>
            <a:r>
              <a:rPr lang="fr-FR" b="1" dirty="0"/>
              <a:t>les administrateurs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smtClean="0"/>
              <a:t>   Les </a:t>
            </a:r>
            <a:r>
              <a:rPr lang="fr-FR" dirty="0"/>
              <a:t>administrateurs forme un groupe, une équipe.</a:t>
            </a:r>
          </a:p>
          <a:p>
            <a:pPr marL="0" indent="0">
              <a:buNone/>
            </a:pPr>
            <a:r>
              <a:rPr lang="fr-FR" dirty="0" smtClean="0"/>
              <a:t>   Ce </a:t>
            </a:r>
            <a:r>
              <a:rPr lang="fr-FR" dirty="0"/>
              <a:t>groupe s’appelle </a:t>
            </a:r>
            <a:r>
              <a:rPr lang="fr-FR" b="1" dirty="0"/>
              <a:t>le </a:t>
            </a:r>
            <a:r>
              <a:rPr lang="fr-FR" b="1" dirty="0" smtClean="0"/>
              <a:t>Conseil d’Administration ou CA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64" y="2841341"/>
            <a:ext cx="1695838" cy="11599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64" y="4318279"/>
            <a:ext cx="2685113" cy="18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44" y="4937013"/>
            <a:ext cx="2204357" cy="123995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travail des administrateurs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171214" cy="4351338"/>
          </a:xfrm>
        </p:spPr>
        <p:txBody>
          <a:bodyPr>
            <a:normAutofit/>
          </a:bodyPr>
          <a:lstStyle/>
          <a:p>
            <a:r>
              <a:rPr lang="fr-BE" b="1" dirty="0" smtClean="0"/>
              <a:t>Diriger</a:t>
            </a:r>
            <a:r>
              <a:rPr lang="fr-BE" dirty="0"/>
              <a:t> les projets </a:t>
            </a:r>
            <a:r>
              <a:rPr lang="fr-BE" dirty="0" smtClean="0"/>
              <a:t>importants pour </a:t>
            </a:r>
            <a:r>
              <a:rPr lang="fr-BE" dirty="0"/>
              <a:t>l’association. 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b="1" dirty="0" smtClean="0"/>
              <a:t>Etre responsables de l’association devant la loi.</a:t>
            </a:r>
          </a:p>
          <a:p>
            <a:endParaRPr lang="fr-BE" b="1" dirty="0" smtClean="0"/>
          </a:p>
          <a:p>
            <a:endParaRPr lang="fr-BE" b="1" dirty="0"/>
          </a:p>
          <a:p>
            <a:endParaRPr lang="fr-BE" b="1" dirty="0" smtClean="0"/>
          </a:p>
          <a:p>
            <a:r>
              <a:rPr lang="fr-FR" dirty="0" smtClean="0"/>
              <a:t>Vérifier </a:t>
            </a:r>
            <a:r>
              <a:rPr lang="fr-FR" dirty="0"/>
              <a:t>que l’association dépense correctement l’argent.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AutoShape 2" descr="Résultat de recherche d'images pour &quot;picto sign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70" y="2955472"/>
            <a:ext cx="1760156" cy="11927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37" y="747219"/>
            <a:ext cx="1659489" cy="17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travail des administrateurs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Signer les documents importants.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Représenter l’associations dans des grandes réunions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Engager la Directrice de l’association. </a:t>
            </a:r>
          </a:p>
          <a:p>
            <a:endParaRPr lang="fr-FR" dirty="0" smtClean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AutoShape 2" descr="Résultat de recherche d'images pour &quot;picto sign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02" y="1825625"/>
            <a:ext cx="1914441" cy="13937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693" y="2920413"/>
            <a:ext cx="1923091" cy="19618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0" y="4882243"/>
            <a:ext cx="1758306" cy="17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réunions </a:t>
            </a:r>
            <a:r>
              <a:rPr lang="fr-FR" b="1" dirty="0" smtClean="0"/>
              <a:t>du Conseil d’administration (CA)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Les réunions du CA sont </a:t>
            </a:r>
            <a:r>
              <a:rPr lang="fr-BE" b="1" dirty="0" smtClean="0"/>
              <a:t>obligatoires</a:t>
            </a:r>
            <a:r>
              <a:rPr lang="fr-BE" dirty="0" smtClean="0"/>
              <a:t>. 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/>
              <a:t>Il y a environ </a:t>
            </a:r>
            <a:r>
              <a:rPr lang="fr-BE" b="1" dirty="0"/>
              <a:t>6 réunions par an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/>
              <a:t>Les réunions du </a:t>
            </a:r>
            <a:r>
              <a:rPr lang="fr-BE" dirty="0" smtClean="0"/>
              <a:t>CA ont </a:t>
            </a:r>
            <a:r>
              <a:rPr lang="fr-BE" dirty="0"/>
              <a:t>lieu </a:t>
            </a:r>
            <a:r>
              <a:rPr lang="fr-BE" b="1" dirty="0"/>
              <a:t>le soir</a:t>
            </a:r>
            <a:r>
              <a:rPr lang="fr-BE" dirty="0"/>
              <a:t>. 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Les </a:t>
            </a:r>
            <a:r>
              <a:rPr lang="fr-BE" dirty="0"/>
              <a:t>réunions du </a:t>
            </a:r>
            <a:r>
              <a:rPr lang="fr-BE" dirty="0" smtClean="0"/>
              <a:t>CA ont </a:t>
            </a:r>
            <a:r>
              <a:rPr lang="fr-BE" dirty="0"/>
              <a:t>lieu </a:t>
            </a:r>
            <a:r>
              <a:rPr lang="fr-BE" b="1" dirty="0" smtClean="0"/>
              <a:t>pendant </a:t>
            </a:r>
            <a:r>
              <a:rPr lang="fr-BE" b="1" dirty="0"/>
              <a:t>la semaine</a:t>
            </a:r>
            <a:r>
              <a:rPr lang="fr-BE" dirty="0"/>
              <a:t>. 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185" y="1515639"/>
            <a:ext cx="795738" cy="8032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746" y="2453849"/>
            <a:ext cx="1025439" cy="11770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47" y="3944698"/>
            <a:ext cx="1367084" cy="11469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64" y="4833493"/>
            <a:ext cx="1471836" cy="14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Avant la réunion du </a:t>
            </a:r>
            <a:r>
              <a:rPr lang="fr-FR" b="1" dirty="0" smtClean="0"/>
              <a:t>CA</a:t>
            </a:r>
            <a:r>
              <a:rPr lang="fr-FR" b="1" dirty="0"/>
              <a:t> 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administrateurs reçoivent 15 jours avant:</a:t>
            </a:r>
          </a:p>
          <a:p>
            <a:pPr marL="0" indent="0">
              <a:buNone/>
            </a:pPr>
            <a:r>
              <a:rPr lang="fr-BE" dirty="0" smtClean="0"/>
              <a:t>- La date, l’heure</a:t>
            </a:r>
            <a:r>
              <a:rPr lang="fr-BE" dirty="0"/>
              <a:t>,</a:t>
            </a:r>
            <a:r>
              <a:rPr lang="fr-BE" dirty="0" smtClean="0"/>
              <a:t> le lieu </a:t>
            </a:r>
            <a:r>
              <a:rPr lang="fr-BE" dirty="0"/>
              <a:t>	</a:t>
            </a:r>
            <a:r>
              <a:rPr lang="fr-BE" dirty="0" smtClean="0"/>
              <a:t>de la réunion </a:t>
            </a:r>
            <a:r>
              <a:rPr lang="fr-BE" dirty="0"/>
              <a:t>	 </a:t>
            </a:r>
          </a:p>
          <a:p>
            <a:pPr marL="0" indent="0">
              <a:buNone/>
            </a:pPr>
            <a:r>
              <a:rPr lang="fr-BE" dirty="0" smtClean="0"/>
              <a:t>- l’ordre du jour de la réunion</a:t>
            </a:r>
            <a:r>
              <a:rPr lang="fr-BE" dirty="0"/>
              <a:t>. </a:t>
            </a:r>
          </a:p>
          <a:p>
            <a:pPr>
              <a:buFontTx/>
              <a:buChar char="-"/>
            </a:pPr>
            <a:r>
              <a:rPr lang="fr-BE" dirty="0" smtClean="0"/>
              <a:t>des </a:t>
            </a:r>
            <a:r>
              <a:rPr lang="fr-BE" dirty="0"/>
              <a:t>documents qui expliquent les sujets de la réunion. 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Les administrateurs doivent lire ces </a:t>
            </a:r>
            <a:r>
              <a:rPr lang="fr-BE" dirty="0" smtClean="0"/>
              <a:t>documents.</a:t>
            </a:r>
          </a:p>
          <a:p>
            <a:endParaRPr lang="fr-BE" dirty="0" smtClean="0"/>
          </a:p>
          <a:p>
            <a:r>
              <a:rPr lang="fr-BE" b="1" dirty="0"/>
              <a:t>U</a:t>
            </a:r>
            <a:r>
              <a:rPr lang="fr-BE" b="1" dirty="0" smtClean="0"/>
              <a:t>ne </a:t>
            </a:r>
            <a:r>
              <a:rPr lang="fr-BE" b="1" dirty="0"/>
              <a:t>personne ressource</a:t>
            </a:r>
            <a:r>
              <a:rPr lang="fr-BE" dirty="0"/>
              <a:t> </a:t>
            </a:r>
            <a:r>
              <a:rPr lang="fr-BE" dirty="0" smtClean="0"/>
              <a:t>vous aide à </a:t>
            </a:r>
            <a:r>
              <a:rPr lang="fr-BE" dirty="0"/>
              <a:t>préparer la réunion.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75" y="4974431"/>
            <a:ext cx="1454243" cy="1337469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18" y="2272154"/>
            <a:ext cx="1012462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84" y="2272482"/>
            <a:ext cx="1083401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75" y="2272154"/>
            <a:ext cx="996406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4" y="3894541"/>
            <a:ext cx="1197749" cy="11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5558"/>
            <a:ext cx="10515600" cy="97971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Pendant la réunion du CA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BE" dirty="0"/>
              <a:t>T</a:t>
            </a:r>
            <a:r>
              <a:rPr lang="fr-BE" dirty="0" smtClean="0"/>
              <a:t>out </a:t>
            </a:r>
            <a:r>
              <a:rPr lang="fr-BE" dirty="0"/>
              <a:t>le monde donne son avis.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On prend des décisions.</a:t>
            </a:r>
          </a:p>
          <a:p>
            <a:endParaRPr lang="fr-BE" dirty="0" smtClean="0"/>
          </a:p>
          <a:p>
            <a:r>
              <a:rPr lang="fr-BE" dirty="0" smtClean="0"/>
              <a:t>On vote à </a:t>
            </a:r>
            <a:r>
              <a:rPr lang="fr-BE" b="1" dirty="0"/>
              <a:t>la majorité.</a:t>
            </a:r>
            <a:r>
              <a:rPr lang="fr-BE" dirty="0"/>
              <a:t>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La réunion </a:t>
            </a:r>
            <a:r>
              <a:rPr lang="fr-BE" dirty="0"/>
              <a:t>du CA </a:t>
            </a:r>
            <a:r>
              <a:rPr lang="fr-BE" dirty="0" smtClean="0"/>
              <a:t>dure </a:t>
            </a:r>
            <a:r>
              <a:rPr lang="fr-BE" dirty="0"/>
              <a:t>2 h 30. 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Pendant les réunions, on fait 2 pauses. 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2371"/>
            <a:ext cx="1214638" cy="14745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91" y="3985467"/>
            <a:ext cx="1057617" cy="10576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53" y="2497979"/>
            <a:ext cx="1815874" cy="1242058"/>
          </a:xfrm>
          <a:prstGeom prst="rect">
            <a:avLst/>
          </a:prstGeom>
        </p:spPr>
      </p:pic>
      <p:pic>
        <p:nvPicPr>
          <p:cNvPr id="8" name="Picture 2" descr="http://cimg.partner.shopping.voila.fr/srv/FR/29006404q0373/T/500x500/C/FFFFFF/url/Pictogramme-espace-cafete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07" y="5011960"/>
            <a:ext cx="1112842" cy="11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0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Après la réunion du </a:t>
            </a:r>
            <a:r>
              <a:rPr lang="fr-FR" b="1" dirty="0" smtClean="0"/>
              <a:t>CA</a:t>
            </a:r>
            <a:r>
              <a:rPr lang="fr-FR" b="1" dirty="0"/>
              <a:t> :  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Les administrateurs reçoivent 15 jours </a:t>
            </a:r>
            <a:r>
              <a:rPr lang="fr-BE" dirty="0" smtClean="0"/>
              <a:t>après :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  - </a:t>
            </a:r>
            <a:r>
              <a:rPr lang="fr-BE" b="1" dirty="0" smtClean="0"/>
              <a:t>un </a:t>
            </a:r>
            <a:r>
              <a:rPr lang="fr-BE" b="1" dirty="0"/>
              <a:t>compte – rendu de la réunion. </a:t>
            </a:r>
            <a:endParaRPr lang="fr-BE" dirty="0"/>
          </a:p>
          <a:p>
            <a:pPr marL="0" indent="0">
              <a:buNone/>
            </a:pPr>
            <a:r>
              <a:rPr lang="fr-BE" b="1" dirty="0" smtClean="0"/>
              <a:t>Un </a:t>
            </a:r>
            <a:r>
              <a:rPr lang="fr-BE" b="1" dirty="0"/>
              <a:t>compte - rendu c’est un document qui rappelle </a:t>
            </a:r>
            <a:endParaRPr lang="fr-BE" b="1" dirty="0" smtClean="0"/>
          </a:p>
          <a:p>
            <a:pPr marL="0" indent="0">
              <a:buNone/>
            </a:pPr>
            <a:r>
              <a:rPr lang="fr-BE" b="1" dirty="0" smtClean="0"/>
              <a:t>les </a:t>
            </a:r>
            <a:r>
              <a:rPr lang="fr-BE" b="1" dirty="0"/>
              <a:t>sujets discutés </a:t>
            </a:r>
            <a:r>
              <a:rPr lang="fr-BE" b="1" dirty="0" smtClean="0"/>
              <a:t>et </a:t>
            </a:r>
            <a:r>
              <a:rPr lang="fr-BE" b="1" dirty="0"/>
              <a:t>les décisions prises ensemble. </a:t>
            </a:r>
            <a:endParaRPr lang="fr-BE" b="1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 smtClean="0"/>
              <a:t>Une </a:t>
            </a:r>
            <a:r>
              <a:rPr lang="fr-BE" dirty="0"/>
              <a:t>personne ressource </a:t>
            </a:r>
            <a:r>
              <a:rPr lang="fr-BE" dirty="0" smtClean="0"/>
              <a:t>va vous aider à:</a:t>
            </a:r>
          </a:p>
          <a:p>
            <a:pPr>
              <a:buFontTx/>
              <a:buChar char="-"/>
            </a:pPr>
            <a:r>
              <a:rPr lang="fr-BE" dirty="0"/>
              <a:t>l</a:t>
            </a:r>
            <a:r>
              <a:rPr lang="fr-BE" dirty="0" smtClean="0"/>
              <a:t>ire </a:t>
            </a:r>
            <a:r>
              <a:rPr lang="fr-BE" dirty="0"/>
              <a:t>ces documents</a:t>
            </a:r>
            <a:r>
              <a:rPr lang="fr-BE" dirty="0" smtClean="0"/>
              <a:t>.</a:t>
            </a:r>
          </a:p>
          <a:p>
            <a:pPr>
              <a:buFontTx/>
              <a:buChar char="-"/>
            </a:pPr>
            <a:r>
              <a:rPr lang="fr-BE" dirty="0" smtClean="0"/>
              <a:t>Tout bien comprendre.</a:t>
            </a:r>
          </a:p>
          <a:p>
            <a:pPr>
              <a:buFontTx/>
              <a:buChar char="-"/>
            </a:pPr>
            <a:r>
              <a:rPr lang="fr-BE" dirty="0"/>
              <a:t>s</a:t>
            </a:r>
            <a:r>
              <a:rPr lang="fr-BE" dirty="0" smtClean="0"/>
              <a:t>e rappeler ce qu’on a promis de faire.</a:t>
            </a:r>
            <a:endParaRPr lang="fr-BE" dirty="0"/>
          </a:p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76" y="1690688"/>
            <a:ext cx="1915567" cy="202370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2" y="4257449"/>
            <a:ext cx="2253661" cy="191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78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895350"/>
            <a:ext cx="9144000" cy="3543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/>
              <a:t>PAUSE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3074" name="Picture 2" descr="http://cimg.partner.shopping.voila.fr/srv/FR/29006404q0373/T/500x500/C/FFFFFF/url/Pictogramme-espace-cafe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209626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666" y="355196"/>
            <a:ext cx="11290300" cy="50169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PARTIE 4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Je voudrais être candidat administrateur</a:t>
            </a:r>
          </a:p>
          <a:p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08" y="2293620"/>
            <a:ext cx="7974791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4786"/>
            <a:ext cx="10515600" cy="5442177"/>
          </a:xfrm>
        </p:spPr>
        <p:txBody>
          <a:bodyPr/>
          <a:lstStyle/>
          <a:p>
            <a:r>
              <a:rPr lang="fr-FR" dirty="0" smtClean="0"/>
              <a:t>Je présente ma candidature à l’aide de cette fiche.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FR" dirty="0" smtClean="0"/>
              <a:t>Je fais campagne.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groupe des représentants choisit 2 candidats. 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FR" dirty="0" smtClean="0"/>
              <a:t>Ces 2 candidats sont élus administrateurs à l’Assemblée générale. 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055" y="146957"/>
            <a:ext cx="2855398" cy="22458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268" y="1291657"/>
            <a:ext cx="1577418" cy="2164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55" y="2980646"/>
            <a:ext cx="2613305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71" y="35379"/>
            <a:ext cx="10515600" cy="2182132"/>
          </a:xfrm>
        </p:spPr>
        <p:txBody>
          <a:bodyPr/>
          <a:lstStyle/>
          <a:p>
            <a:pPr algn="ctr"/>
            <a:r>
              <a:rPr lang="fr-B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  <a:br>
              <a:rPr lang="fr-B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 smtClean="0"/>
              <a:t>  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170" y="5593609"/>
            <a:ext cx="3317925" cy="6640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709" y="3308577"/>
            <a:ext cx="1656162" cy="1635457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910227" y="1126445"/>
            <a:ext cx="10515600" cy="524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élu représentant: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B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B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dois venir à 5 réunions par an: </a:t>
            </a:r>
          </a:p>
          <a:p>
            <a:pPr marL="0" indent="0">
              <a:buNone/>
            </a:pPr>
            <a:r>
              <a:rPr lang="fr-B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-- 4 réunions du groupe des représentants</a:t>
            </a:r>
          </a:p>
          <a:p>
            <a:pPr marL="0" indent="0">
              <a:buNone/>
            </a:pPr>
            <a:r>
              <a:rPr lang="fr-B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-- 1 réunion avec le groupe de ma région</a:t>
            </a:r>
          </a:p>
          <a:p>
            <a:pPr marL="0" indent="0">
              <a:buNone/>
            </a:pPr>
            <a:endParaRPr lang="fr-B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B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paye ma cotisation de 25€ </a:t>
            </a:r>
          </a:p>
          <a:p>
            <a:pPr marL="0" indent="0">
              <a:buNone/>
            </a:pPr>
            <a:r>
              <a:rPr lang="fr-B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pour être membre d’Inclusion</a:t>
            </a:r>
            <a:endParaRPr lang="fr-B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45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Comment choisir</a:t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vos 2 candidats administrateurs?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60" y="2091910"/>
            <a:ext cx="3832011" cy="38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On les choisit par une élection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Les élections</a:t>
            </a:r>
          </a:p>
          <a:p>
            <a:pPr marL="0" indent="0">
              <a:buNone/>
            </a:pP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le moment où on vote</a:t>
            </a:r>
          </a:p>
          <a:p>
            <a:pPr marL="0" indent="0">
              <a:buNone/>
            </a:pP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Pour choisir nos 2 candidats </a:t>
            </a:r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administrateurs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80" y="2335427"/>
            <a:ext cx="4343042" cy="29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76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627" y="365125"/>
            <a:ext cx="11808373" cy="1325563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Tout le monde peut être candidat administrateur ?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60" y="2091910"/>
            <a:ext cx="3832011" cy="38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5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Tout le monde ne peut pas être </a:t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CANDIDAT ADMINISTRATEUR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Il faut remplir certaines conditions.</a:t>
            </a:r>
          </a:p>
          <a:p>
            <a:pPr marL="0" indent="0">
              <a:buNone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Voyons ensemble ces conditions dans la fiche candidat-administrateur: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4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481012"/>
            <a:ext cx="74961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2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327" y="914401"/>
            <a:ext cx="10841126" cy="39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91" y="1530414"/>
            <a:ext cx="8698330" cy="44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4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516170"/>
            <a:ext cx="10375238" cy="39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23987"/>
            <a:ext cx="88011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47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3" y="411629"/>
            <a:ext cx="7214184" cy="60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2703151"/>
            <a:ext cx="3495675" cy="34861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2132"/>
          </a:xfrm>
        </p:spPr>
        <p:txBody>
          <a:bodyPr/>
          <a:lstStyle/>
          <a:p>
            <a:pPr algn="ctr"/>
            <a:r>
              <a:rPr lang="fr-B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  <a:r>
              <a:rPr lang="fr-BE" dirty="0" smtClean="0"/>
              <a:t>  </a:t>
            </a:r>
            <a:br>
              <a:rPr lang="fr-BE" dirty="0" smtClean="0"/>
            </a:br>
            <a:r>
              <a:rPr lang="fr-BE" dirty="0" smtClean="0"/>
              <a:t>Première réunion du groupe</a:t>
            </a:r>
            <a:br>
              <a:rPr lang="fr-BE" dirty="0" smtClean="0"/>
            </a:br>
            <a:r>
              <a:rPr lang="fr-BE" dirty="0" smtClean="0"/>
              <a:t>à la Journée des familles</a:t>
            </a:r>
            <a:endParaRPr lang="fr-B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64029" y="2425368"/>
            <a:ext cx="10515600" cy="524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BE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BE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fr-B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BE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 a parlé de quoi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1278271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84" y="1089764"/>
            <a:ext cx="10138506" cy="46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pour votre participation et à bientôt!</a:t>
            </a:r>
            <a:endParaRPr lang="fr-BE" dirty="0"/>
          </a:p>
        </p:txBody>
      </p:sp>
      <p:pic>
        <p:nvPicPr>
          <p:cNvPr id="4" name="Picture 4" descr="http://vignette2.wikia.nocookie.net/fairy-tail/images/8/8a/Smiley-merci-120-gif.jpg_ltf160_n1208z.gif/revision/latest?cb=20140305141832&amp;path-prefix=f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14" y="1690688"/>
            <a:ext cx="4744203" cy="44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84201"/>
            <a:ext cx="9144000" cy="1219199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2008414"/>
            <a:ext cx="11486147" cy="3821229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PARTIE 1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choisit un nom pour le groupe des représentants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4" y="3338693"/>
            <a:ext cx="4094919" cy="28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84201"/>
            <a:ext cx="9144000" cy="1219199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357" y="1641747"/>
            <a:ext cx="11593285" cy="437360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PARTIE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 travail du groupe des représentants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9" y="3573094"/>
            <a:ext cx="4094919" cy="28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1817" y="164697"/>
            <a:ext cx="9144000" cy="1219199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667" y="1383896"/>
            <a:ext cx="11290300" cy="50169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PARTIE 3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 travail d’un administrateur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30" y="3162300"/>
            <a:ext cx="650534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1817" y="164697"/>
            <a:ext cx="9144000" cy="1219199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667" y="1383896"/>
            <a:ext cx="11290300" cy="50169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PARTIE 4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Je voudrais être candidat administrateur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21" y="3403196"/>
            <a:ext cx="2385591" cy="2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7939" y="934535"/>
            <a:ext cx="11486147" cy="3821229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PARTIE 1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choisit un nom pour le groupe des représentants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8" y="2479389"/>
            <a:ext cx="5119048" cy="3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420</Words>
  <Application>Microsoft Office PowerPoint</Application>
  <PresentationFormat>Grand écran</PresentationFormat>
  <Paragraphs>206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Thème Office</vt:lpstr>
      <vt:lpstr>Groupe des représentants  réunion n°2     Liège – 18 novembre 2017  </vt:lpstr>
      <vt:lpstr>ACCUEIL</vt:lpstr>
      <vt:lpstr>RAPPEL    </vt:lpstr>
      <vt:lpstr>RAPPEL   Première réunion du groupe à la Journée des familles</vt:lpstr>
      <vt:lpstr>ORDRE DU JOUR</vt:lpstr>
      <vt:lpstr>ORDRE DU JOUR</vt:lpstr>
      <vt:lpstr>ORDRE DU JOUR</vt:lpstr>
      <vt:lpstr>ORDRE DU JOUR</vt:lpstr>
      <vt:lpstr>Présentation PowerPoint</vt:lpstr>
      <vt:lpstr>Rappel des noms proposés</vt:lpstr>
      <vt:lpstr>Présentation PowerPoint</vt:lpstr>
      <vt:lpstr>Nouvelles idées de nom ?</vt:lpstr>
      <vt:lpstr>Les 3 idées de nom retenues</vt:lpstr>
      <vt:lpstr>Vote pour le choix du nom</vt:lpstr>
      <vt:lpstr>Le nom choisi est:</vt:lpstr>
      <vt:lpstr>Présentation PowerPoint</vt:lpstr>
      <vt:lpstr>Les attentes d’Inclusion:  - consultation    - participation   - 2 candidats administrateurs </vt:lpstr>
      <vt:lpstr>Présentation PowerPoint</vt:lpstr>
      <vt:lpstr>Présentation PowerPoint</vt:lpstr>
      <vt:lpstr>Devenir administrateur</vt:lpstr>
      <vt:lpstr>Le travail des administrateurs</vt:lpstr>
      <vt:lpstr>Le travail des administrateurs</vt:lpstr>
      <vt:lpstr>Les réunions du Conseil d’administration (CA)</vt:lpstr>
      <vt:lpstr>Avant la réunion du CA </vt:lpstr>
      <vt:lpstr>Pendant la réunion du CA </vt:lpstr>
      <vt:lpstr>Après la réunion du CA :   </vt:lpstr>
      <vt:lpstr>Présentation PowerPoint</vt:lpstr>
      <vt:lpstr>Présentation PowerPoint</vt:lpstr>
      <vt:lpstr>Présentation PowerPoint</vt:lpstr>
      <vt:lpstr>Comment choisir  vos 2 candidats administrateurs?</vt:lpstr>
      <vt:lpstr>On les choisit par une élection</vt:lpstr>
      <vt:lpstr>Tout le monde peut être candidat administrateur ?</vt:lpstr>
      <vt:lpstr>NON Tout le monde ne peut pas être  CANDIDAT ADMINISTRATEUR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participation et à bientôt!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des représentants  réunion n°2     Liège – 18 novembre 2017</dc:title>
  <dc:creator>Lionel Pons</dc:creator>
  <cp:lastModifiedBy>Microsoft</cp:lastModifiedBy>
  <cp:revision>59</cp:revision>
  <dcterms:created xsi:type="dcterms:W3CDTF">2017-11-14T10:20:40Z</dcterms:created>
  <dcterms:modified xsi:type="dcterms:W3CDTF">2018-12-01T09:51:06Z</dcterms:modified>
</cp:coreProperties>
</file>